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5" r:id="rId2"/>
    <p:sldId id="258" r:id="rId3"/>
    <p:sldId id="259" r:id="rId4"/>
    <p:sldId id="260" r:id="rId5"/>
    <p:sldId id="288" r:id="rId6"/>
    <p:sldId id="287" r:id="rId7"/>
    <p:sldId id="299" r:id="rId8"/>
    <p:sldId id="291" r:id="rId9"/>
    <p:sldId id="292" r:id="rId10"/>
    <p:sldId id="293" r:id="rId11"/>
    <p:sldId id="307" r:id="rId12"/>
    <p:sldId id="315" r:id="rId13"/>
    <p:sldId id="316" r:id="rId14"/>
    <p:sldId id="320" r:id="rId15"/>
    <p:sldId id="280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B050"/>
    <a:srgbClr val="E52739"/>
    <a:srgbClr val="CE050B"/>
    <a:srgbClr val="368FE2"/>
    <a:srgbClr val="FEC563"/>
    <a:srgbClr val="0BC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43" autoAdjust="0"/>
    <p:restoredTop sz="81272" autoAdjust="0"/>
  </p:normalViewPr>
  <p:slideViewPr>
    <p:cSldViewPr snapToGrid="0" showGuides="1">
      <p:cViewPr varScale="1">
        <p:scale>
          <a:sx n="89" d="100"/>
          <a:sy n="89" d="100"/>
        </p:scale>
        <p:origin x="1020" y="-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84E9C-EBA5-48A6-AC21-0D61B20ACEC0}" type="datetimeFigureOut">
              <a:rPr lang="zh-CN" altLang="en-US" smtClean="0"/>
              <a:t>2019-12-29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DB7C7-1564-4CD7-B858-7F3A6AEC4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27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DE5F23-5C27-4B70-AB54-317F0AB486E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4968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139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338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684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696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4742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624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15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61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162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726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65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901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945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E5F23-5C27-4B70-AB54-317F0AB486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284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973696" y="2355209"/>
            <a:ext cx="2880142" cy="2880142"/>
          </a:xfrm>
          <a:custGeom>
            <a:avLst/>
            <a:gdLst>
              <a:gd name="connsiteX0" fmla="*/ 1440071 w 2880142"/>
              <a:gd name="connsiteY0" fmla="*/ 0 h 2880142"/>
              <a:gd name="connsiteX1" fmla="*/ 2880142 w 2880142"/>
              <a:gd name="connsiteY1" fmla="*/ 1440071 h 2880142"/>
              <a:gd name="connsiteX2" fmla="*/ 1440071 w 2880142"/>
              <a:gd name="connsiteY2" fmla="*/ 2880142 h 2880142"/>
              <a:gd name="connsiteX3" fmla="*/ 0 w 2880142"/>
              <a:gd name="connsiteY3" fmla="*/ 1440071 h 2880142"/>
              <a:gd name="connsiteX4" fmla="*/ 1440071 w 2880142"/>
              <a:gd name="connsiteY4" fmla="*/ 0 h 2880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142" h="2880142">
                <a:moveTo>
                  <a:pt x="1440071" y="0"/>
                </a:moveTo>
                <a:cubicBezTo>
                  <a:pt x="2235400" y="0"/>
                  <a:pt x="2880142" y="644742"/>
                  <a:pt x="2880142" y="1440071"/>
                </a:cubicBezTo>
                <a:cubicBezTo>
                  <a:pt x="2880142" y="2235400"/>
                  <a:pt x="2235400" y="2880142"/>
                  <a:pt x="1440071" y="2880142"/>
                </a:cubicBezTo>
                <a:cubicBezTo>
                  <a:pt x="644742" y="2880142"/>
                  <a:pt x="0" y="2235400"/>
                  <a:pt x="0" y="1440071"/>
                </a:cubicBezTo>
                <a:cubicBezTo>
                  <a:pt x="0" y="644742"/>
                  <a:pt x="644742" y="0"/>
                  <a:pt x="14400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54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2267621" y="1745620"/>
            <a:ext cx="2610944" cy="1754228"/>
          </a:xfrm>
          <a:custGeom>
            <a:avLst/>
            <a:gdLst>
              <a:gd name="connsiteX0" fmla="*/ 0 w 2610944"/>
              <a:gd name="connsiteY0" fmla="*/ 0 h 1754228"/>
              <a:gd name="connsiteX1" fmla="*/ 2610944 w 2610944"/>
              <a:gd name="connsiteY1" fmla="*/ 0 h 1754228"/>
              <a:gd name="connsiteX2" fmla="*/ 2610944 w 2610944"/>
              <a:gd name="connsiteY2" fmla="*/ 1754228 h 1754228"/>
              <a:gd name="connsiteX3" fmla="*/ 0 w 2610944"/>
              <a:gd name="connsiteY3" fmla="*/ 1754228 h 175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0944" h="1754228">
                <a:moveTo>
                  <a:pt x="0" y="0"/>
                </a:moveTo>
                <a:lnTo>
                  <a:pt x="2610944" y="0"/>
                </a:lnTo>
                <a:lnTo>
                  <a:pt x="2610944" y="1754228"/>
                </a:lnTo>
                <a:lnTo>
                  <a:pt x="0" y="175422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7421943" y="3996008"/>
            <a:ext cx="2597685" cy="1732333"/>
          </a:xfrm>
          <a:custGeom>
            <a:avLst/>
            <a:gdLst>
              <a:gd name="connsiteX0" fmla="*/ 0 w 2597685"/>
              <a:gd name="connsiteY0" fmla="*/ 0 h 1732333"/>
              <a:gd name="connsiteX1" fmla="*/ 2597685 w 2597685"/>
              <a:gd name="connsiteY1" fmla="*/ 0 h 1732333"/>
              <a:gd name="connsiteX2" fmla="*/ 2597685 w 2597685"/>
              <a:gd name="connsiteY2" fmla="*/ 1732333 h 1732333"/>
              <a:gd name="connsiteX3" fmla="*/ 0 w 2597685"/>
              <a:gd name="connsiteY3" fmla="*/ 1732333 h 173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685" h="1732333">
                <a:moveTo>
                  <a:pt x="0" y="0"/>
                </a:moveTo>
                <a:lnTo>
                  <a:pt x="2597685" y="0"/>
                </a:lnTo>
                <a:lnTo>
                  <a:pt x="2597685" y="1732333"/>
                </a:lnTo>
                <a:lnTo>
                  <a:pt x="0" y="17323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809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576413" y="2036272"/>
            <a:ext cx="3961436" cy="2184059"/>
          </a:xfrm>
          <a:custGeom>
            <a:avLst/>
            <a:gdLst>
              <a:gd name="connsiteX0" fmla="*/ 0 w 3961436"/>
              <a:gd name="connsiteY0" fmla="*/ 0 h 2184059"/>
              <a:gd name="connsiteX1" fmla="*/ 3961436 w 3961436"/>
              <a:gd name="connsiteY1" fmla="*/ 0 h 2184059"/>
              <a:gd name="connsiteX2" fmla="*/ 3961436 w 3961436"/>
              <a:gd name="connsiteY2" fmla="*/ 2184059 h 2184059"/>
              <a:gd name="connsiteX3" fmla="*/ 0 w 3961436"/>
              <a:gd name="connsiteY3" fmla="*/ 2184059 h 2184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436" h="2184059">
                <a:moveTo>
                  <a:pt x="0" y="0"/>
                </a:moveTo>
                <a:lnTo>
                  <a:pt x="3961436" y="0"/>
                </a:lnTo>
                <a:lnTo>
                  <a:pt x="3961436" y="2184059"/>
                </a:lnTo>
                <a:lnTo>
                  <a:pt x="0" y="218405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53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2018120" y="2330161"/>
            <a:ext cx="1979966" cy="1979966"/>
          </a:xfrm>
          <a:custGeom>
            <a:avLst/>
            <a:gdLst>
              <a:gd name="connsiteX0" fmla="*/ 989983 w 1979966"/>
              <a:gd name="connsiteY0" fmla="*/ 0 h 1979966"/>
              <a:gd name="connsiteX1" fmla="*/ 1979966 w 1979966"/>
              <a:gd name="connsiteY1" fmla="*/ 989983 h 1979966"/>
              <a:gd name="connsiteX2" fmla="*/ 989983 w 1979966"/>
              <a:gd name="connsiteY2" fmla="*/ 1979966 h 1979966"/>
              <a:gd name="connsiteX3" fmla="*/ 0 w 1979966"/>
              <a:gd name="connsiteY3" fmla="*/ 989983 h 1979966"/>
              <a:gd name="connsiteX4" fmla="*/ 989983 w 1979966"/>
              <a:gd name="connsiteY4" fmla="*/ 0 h 197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9966" h="1979966">
                <a:moveTo>
                  <a:pt x="989983" y="0"/>
                </a:moveTo>
                <a:cubicBezTo>
                  <a:pt x="1536736" y="0"/>
                  <a:pt x="1979966" y="443230"/>
                  <a:pt x="1979966" y="989983"/>
                </a:cubicBezTo>
                <a:cubicBezTo>
                  <a:pt x="1979966" y="1536736"/>
                  <a:pt x="1536736" y="1979966"/>
                  <a:pt x="989983" y="1979966"/>
                </a:cubicBezTo>
                <a:cubicBezTo>
                  <a:pt x="443230" y="1979966"/>
                  <a:pt x="0" y="1536736"/>
                  <a:pt x="0" y="989983"/>
                </a:cubicBezTo>
                <a:cubicBezTo>
                  <a:pt x="0" y="443230"/>
                  <a:pt x="443230" y="0"/>
                  <a:pt x="9899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32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887341" y="1883739"/>
            <a:ext cx="3383092" cy="2648586"/>
          </a:xfrm>
          <a:custGeom>
            <a:avLst/>
            <a:gdLst>
              <a:gd name="connsiteX0" fmla="*/ 0 w 3383092"/>
              <a:gd name="connsiteY0" fmla="*/ 0 h 2648586"/>
              <a:gd name="connsiteX1" fmla="*/ 3383092 w 3383092"/>
              <a:gd name="connsiteY1" fmla="*/ 0 h 2648586"/>
              <a:gd name="connsiteX2" fmla="*/ 3383092 w 3383092"/>
              <a:gd name="connsiteY2" fmla="*/ 2648586 h 2648586"/>
              <a:gd name="connsiteX3" fmla="*/ 0 w 3383092"/>
              <a:gd name="connsiteY3" fmla="*/ 2648586 h 2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092" h="2648586">
                <a:moveTo>
                  <a:pt x="0" y="0"/>
                </a:moveTo>
                <a:lnTo>
                  <a:pt x="3383092" y="0"/>
                </a:lnTo>
                <a:lnTo>
                  <a:pt x="3383092" y="2648586"/>
                </a:lnTo>
                <a:lnTo>
                  <a:pt x="0" y="26485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880255" y="1883739"/>
            <a:ext cx="3383092" cy="2648586"/>
          </a:xfrm>
          <a:custGeom>
            <a:avLst/>
            <a:gdLst>
              <a:gd name="connsiteX0" fmla="*/ 0 w 3383092"/>
              <a:gd name="connsiteY0" fmla="*/ 0 h 2648586"/>
              <a:gd name="connsiteX1" fmla="*/ 3383092 w 3383092"/>
              <a:gd name="connsiteY1" fmla="*/ 0 h 2648586"/>
              <a:gd name="connsiteX2" fmla="*/ 3383092 w 3383092"/>
              <a:gd name="connsiteY2" fmla="*/ 2648586 h 2648586"/>
              <a:gd name="connsiteX3" fmla="*/ 0 w 3383092"/>
              <a:gd name="connsiteY3" fmla="*/ 2648586 h 264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092" h="2648586">
                <a:moveTo>
                  <a:pt x="0" y="0"/>
                </a:moveTo>
                <a:lnTo>
                  <a:pt x="3383092" y="0"/>
                </a:lnTo>
                <a:lnTo>
                  <a:pt x="3383092" y="2648586"/>
                </a:lnTo>
                <a:lnTo>
                  <a:pt x="0" y="26485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51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50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4008630" y="3592412"/>
            <a:ext cx="2109570" cy="2109570"/>
          </a:xfrm>
          <a:custGeom>
            <a:avLst/>
            <a:gdLst>
              <a:gd name="connsiteX0" fmla="*/ 1054785 w 2109570"/>
              <a:gd name="connsiteY0" fmla="*/ 0 h 2109570"/>
              <a:gd name="connsiteX1" fmla="*/ 2109570 w 2109570"/>
              <a:gd name="connsiteY1" fmla="*/ 1054785 h 2109570"/>
              <a:gd name="connsiteX2" fmla="*/ 1054785 w 2109570"/>
              <a:gd name="connsiteY2" fmla="*/ 2109570 h 2109570"/>
              <a:gd name="connsiteX3" fmla="*/ 0 w 2109570"/>
              <a:gd name="connsiteY3" fmla="*/ 1054785 h 2109570"/>
              <a:gd name="connsiteX4" fmla="*/ 1054785 w 2109570"/>
              <a:gd name="connsiteY4" fmla="*/ 0 h 210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9570" h="2109570">
                <a:moveTo>
                  <a:pt x="1054785" y="0"/>
                </a:moveTo>
                <a:cubicBezTo>
                  <a:pt x="1637327" y="0"/>
                  <a:pt x="2109570" y="472243"/>
                  <a:pt x="2109570" y="1054785"/>
                </a:cubicBezTo>
                <a:cubicBezTo>
                  <a:pt x="2109570" y="1637327"/>
                  <a:pt x="1637327" y="2109570"/>
                  <a:pt x="1054785" y="2109570"/>
                </a:cubicBezTo>
                <a:cubicBezTo>
                  <a:pt x="472243" y="2109570"/>
                  <a:pt x="0" y="1637327"/>
                  <a:pt x="0" y="1054785"/>
                </a:cubicBezTo>
                <a:cubicBezTo>
                  <a:pt x="0" y="472243"/>
                  <a:pt x="472243" y="0"/>
                  <a:pt x="10547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8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0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78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2476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144784" y="2726429"/>
            <a:ext cx="2138406" cy="2138406"/>
          </a:xfrm>
          <a:custGeom>
            <a:avLst/>
            <a:gdLst>
              <a:gd name="connsiteX0" fmla="*/ 1069203 w 2138406"/>
              <a:gd name="connsiteY0" fmla="*/ 0 h 2138406"/>
              <a:gd name="connsiteX1" fmla="*/ 2138406 w 2138406"/>
              <a:gd name="connsiteY1" fmla="*/ 1069203 h 2138406"/>
              <a:gd name="connsiteX2" fmla="*/ 1069203 w 2138406"/>
              <a:gd name="connsiteY2" fmla="*/ 2138406 h 2138406"/>
              <a:gd name="connsiteX3" fmla="*/ 0 w 2138406"/>
              <a:gd name="connsiteY3" fmla="*/ 1069203 h 2138406"/>
              <a:gd name="connsiteX4" fmla="*/ 1069203 w 2138406"/>
              <a:gd name="connsiteY4" fmla="*/ 0 h 213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8406" h="2138406">
                <a:moveTo>
                  <a:pt x="1069203" y="0"/>
                </a:moveTo>
                <a:cubicBezTo>
                  <a:pt x="1659708" y="0"/>
                  <a:pt x="2138406" y="478698"/>
                  <a:pt x="2138406" y="1069203"/>
                </a:cubicBezTo>
                <a:cubicBezTo>
                  <a:pt x="2138406" y="1659708"/>
                  <a:pt x="1659708" y="2138406"/>
                  <a:pt x="1069203" y="2138406"/>
                </a:cubicBezTo>
                <a:cubicBezTo>
                  <a:pt x="478698" y="2138406"/>
                  <a:pt x="0" y="1659708"/>
                  <a:pt x="0" y="1069203"/>
                </a:cubicBezTo>
                <a:cubicBezTo>
                  <a:pt x="0" y="478698"/>
                  <a:pt x="478698" y="0"/>
                  <a:pt x="10692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61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2848775" y="2129314"/>
            <a:ext cx="2263032" cy="2263032"/>
          </a:xfrm>
          <a:custGeom>
            <a:avLst/>
            <a:gdLst>
              <a:gd name="connsiteX0" fmla="*/ 1131516 w 2263032"/>
              <a:gd name="connsiteY0" fmla="*/ 0 h 2263032"/>
              <a:gd name="connsiteX1" fmla="*/ 2263032 w 2263032"/>
              <a:gd name="connsiteY1" fmla="*/ 1131516 h 2263032"/>
              <a:gd name="connsiteX2" fmla="*/ 1131516 w 2263032"/>
              <a:gd name="connsiteY2" fmla="*/ 2263032 h 2263032"/>
              <a:gd name="connsiteX3" fmla="*/ 0 w 2263032"/>
              <a:gd name="connsiteY3" fmla="*/ 1131516 h 2263032"/>
              <a:gd name="connsiteX4" fmla="*/ 1131516 w 2263032"/>
              <a:gd name="connsiteY4" fmla="*/ 0 h 226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032" h="2263032">
                <a:moveTo>
                  <a:pt x="1131516" y="0"/>
                </a:moveTo>
                <a:cubicBezTo>
                  <a:pt x="1756435" y="0"/>
                  <a:pt x="2263032" y="506597"/>
                  <a:pt x="2263032" y="1131516"/>
                </a:cubicBezTo>
                <a:cubicBezTo>
                  <a:pt x="2263032" y="1756435"/>
                  <a:pt x="1756435" y="2263032"/>
                  <a:pt x="1131516" y="2263032"/>
                </a:cubicBezTo>
                <a:cubicBezTo>
                  <a:pt x="506597" y="2263032"/>
                  <a:pt x="0" y="1756435"/>
                  <a:pt x="0" y="1131516"/>
                </a:cubicBezTo>
                <a:cubicBezTo>
                  <a:pt x="0" y="506597"/>
                  <a:pt x="506597" y="0"/>
                  <a:pt x="11315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74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621193" y="2698240"/>
            <a:ext cx="2107448" cy="2108210"/>
          </a:xfrm>
          <a:custGeom>
            <a:avLst/>
            <a:gdLst>
              <a:gd name="connsiteX0" fmla="*/ 1053724 w 2107448"/>
              <a:gd name="connsiteY0" fmla="*/ 0 h 2108210"/>
              <a:gd name="connsiteX1" fmla="*/ 2107448 w 2107448"/>
              <a:gd name="connsiteY1" fmla="*/ 1054105 h 2108210"/>
              <a:gd name="connsiteX2" fmla="*/ 1053724 w 2107448"/>
              <a:gd name="connsiteY2" fmla="*/ 2108210 h 2108210"/>
              <a:gd name="connsiteX3" fmla="*/ 0 w 2107448"/>
              <a:gd name="connsiteY3" fmla="*/ 1054105 h 2108210"/>
              <a:gd name="connsiteX4" fmla="*/ 1053724 w 2107448"/>
              <a:gd name="connsiteY4" fmla="*/ 0 h 210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7448" h="2108210">
                <a:moveTo>
                  <a:pt x="1053724" y="0"/>
                </a:moveTo>
                <a:cubicBezTo>
                  <a:pt x="1635680" y="0"/>
                  <a:pt x="2107448" y="471939"/>
                  <a:pt x="2107448" y="1054105"/>
                </a:cubicBezTo>
                <a:cubicBezTo>
                  <a:pt x="2107448" y="1636271"/>
                  <a:pt x="1635680" y="2108210"/>
                  <a:pt x="1053724" y="2108210"/>
                </a:cubicBezTo>
                <a:cubicBezTo>
                  <a:pt x="471768" y="2108210"/>
                  <a:pt x="0" y="1636271"/>
                  <a:pt x="0" y="1054105"/>
                </a:cubicBezTo>
                <a:cubicBezTo>
                  <a:pt x="0" y="471939"/>
                  <a:pt x="471768" y="0"/>
                  <a:pt x="10537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80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3852705" y="1931094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2689377" y="3629633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5549605" y="3727194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3"/>
          </p:nvPr>
        </p:nvSpPr>
        <p:spPr>
          <a:xfrm>
            <a:off x="8225431" y="2918133"/>
            <a:ext cx="1163326" cy="1163326"/>
          </a:xfrm>
          <a:custGeom>
            <a:avLst/>
            <a:gdLst>
              <a:gd name="connsiteX0" fmla="*/ 581663 w 1163326"/>
              <a:gd name="connsiteY0" fmla="*/ 0 h 1163326"/>
              <a:gd name="connsiteX1" fmla="*/ 1163326 w 1163326"/>
              <a:gd name="connsiteY1" fmla="*/ 581663 h 1163326"/>
              <a:gd name="connsiteX2" fmla="*/ 581663 w 1163326"/>
              <a:gd name="connsiteY2" fmla="*/ 1163326 h 1163326"/>
              <a:gd name="connsiteX3" fmla="*/ 0 w 1163326"/>
              <a:gd name="connsiteY3" fmla="*/ 581663 h 1163326"/>
              <a:gd name="connsiteX4" fmla="*/ 581663 w 1163326"/>
              <a:gd name="connsiteY4" fmla="*/ 0 h 116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326" h="1163326">
                <a:moveTo>
                  <a:pt x="581663" y="0"/>
                </a:moveTo>
                <a:cubicBezTo>
                  <a:pt x="902907" y="0"/>
                  <a:pt x="1163326" y="260419"/>
                  <a:pt x="1163326" y="581663"/>
                </a:cubicBezTo>
                <a:cubicBezTo>
                  <a:pt x="1163326" y="902907"/>
                  <a:pt x="902907" y="1163326"/>
                  <a:pt x="581663" y="1163326"/>
                </a:cubicBezTo>
                <a:cubicBezTo>
                  <a:pt x="260419" y="1163326"/>
                  <a:pt x="0" y="902907"/>
                  <a:pt x="0" y="581663"/>
                </a:cubicBezTo>
                <a:cubicBezTo>
                  <a:pt x="0" y="260419"/>
                  <a:pt x="260419" y="0"/>
                  <a:pt x="581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65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木先生i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24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410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8" r:id="rId3"/>
    <p:sldLayoutId id="2147483663" r:id="rId4"/>
    <p:sldLayoutId id="2147483677" r:id="rId5"/>
    <p:sldLayoutId id="2147483676" r:id="rId6"/>
    <p:sldLayoutId id="2147483673" r:id="rId7"/>
    <p:sldLayoutId id="2147483668" r:id="rId8"/>
    <p:sldLayoutId id="2147483665" r:id="rId9"/>
    <p:sldLayoutId id="2147483674" r:id="rId10"/>
    <p:sldLayoutId id="2147483672" r:id="rId11"/>
    <p:sldLayoutId id="2147483671" r:id="rId12"/>
    <p:sldLayoutId id="2147483670" r:id="rId13"/>
    <p:sldLayoutId id="2147483669" r:id="rId14"/>
    <p:sldLayoutId id="2147483666" r:id="rId15"/>
    <p:sldLayoutId id="214748367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14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tags" Target="../tags/tag16.xml"/><Relationship Id="rId10" Type="http://schemas.openxmlformats.org/officeDocument/2006/relationships/image" Target="../media/image1.png"/><Relationship Id="rId4" Type="http://schemas.openxmlformats.org/officeDocument/2006/relationships/tags" Target="../tags/tag15.xml"/><Relationship Id="rId9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3" Type="http://schemas.openxmlformats.org/officeDocument/2006/relationships/tags" Target="../tags/tag19.xml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notesSlide" Target="../notesSlides/notesSlide11.xml"/><Relationship Id="rId15" Type="http://schemas.openxmlformats.org/officeDocument/2006/relationships/image" Target="../media/image2.png"/><Relationship Id="rId10" Type="http://schemas.openxmlformats.org/officeDocument/2006/relationships/image" Target="../media/image27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6.svg"/><Relationship Id="rId1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5.xml"/><Relationship Id="rId12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png"/><Relationship Id="rId5" Type="http://schemas.openxmlformats.org/officeDocument/2006/relationships/tags" Target="../tags/tag6.xml"/><Relationship Id="rId10" Type="http://schemas.microsoft.com/office/2007/relationships/hdphoto" Target="../media/hdphoto1.wdp"/><Relationship Id="rId4" Type="http://schemas.openxmlformats.org/officeDocument/2006/relationships/tags" Target="../tags/tag5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1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0.xml"/><Relationship Id="rId7" Type="http://schemas.openxmlformats.org/officeDocument/2006/relationships/image" Target="../media/image1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99293" y="1377920"/>
            <a:ext cx="9393414" cy="422046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07863" y="1651564"/>
            <a:ext cx="8776273" cy="3673177"/>
          </a:xfrm>
          <a:prstGeom prst="rect">
            <a:avLst/>
          </a:prstGeom>
          <a:noFill/>
          <a:ln w="57150">
            <a:solidFill>
              <a:srgbClr val="E52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27232" y="3336380"/>
            <a:ext cx="6531428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600" dirty="0">
                <a:solidFill>
                  <a:srgbClr val="FFFFF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UPGRADE TRAINING</a:t>
            </a:r>
          </a:p>
        </p:txBody>
      </p:sp>
      <p:sp>
        <p:nvSpPr>
          <p:cNvPr id="27" name="矩形 26"/>
          <p:cNvSpPr/>
          <p:nvPr/>
        </p:nvSpPr>
        <p:spPr>
          <a:xfrm>
            <a:off x="1839789" y="2049484"/>
            <a:ext cx="8512419" cy="13655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  </a:t>
            </a:r>
            <a:r>
              <a:rPr lang="zh-CN" altLang="en-US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全国公共资源交易平台（辽宁省</a:t>
            </a:r>
            <a:r>
              <a:rPr lang="en-US" altLang="zh-CN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·</a:t>
            </a:r>
            <a:r>
              <a:rPr lang="zh-CN" altLang="en-US" sz="3600" b="1" dirty="0">
                <a:solidFill>
                  <a:srgbClr val="CE05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朝阳市）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3600" b="1" dirty="0">
                <a:solidFill>
                  <a:srgbClr val="368FE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</a:rPr>
              <a:t>  系统升级培训</a:t>
            </a:r>
          </a:p>
        </p:txBody>
      </p:sp>
      <p:sp>
        <p:nvSpPr>
          <p:cNvPr id="28" name="矩形 27"/>
          <p:cNvSpPr/>
          <p:nvPr/>
        </p:nvSpPr>
        <p:spPr>
          <a:xfrm rot="2400000">
            <a:off x="5341884" y="4590280"/>
            <a:ext cx="2813053" cy="1494957"/>
          </a:xfrm>
          <a:custGeom>
            <a:avLst/>
            <a:gdLst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2648694 w 2648694"/>
              <a:gd name="connsiteY2" fmla="*/ 1552966 h 1552966"/>
              <a:gd name="connsiteX3" fmla="*/ 0 w 2648694"/>
              <a:gd name="connsiteY3" fmla="*/ 1552966 h 1552966"/>
              <a:gd name="connsiteX4" fmla="*/ 0 w 2648694"/>
              <a:gd name="connsiteY4" fmla="*/ 0 h 1552966"/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2648694 w 2648694"/>
              <a:gd name="connsiteY2" fmla="*/ 1552966 h 1552966"/>
              <a:gd name="connsiteX3" fmla="*/ 841966 w 2648694"/>
              <a:gd name="connsiteY3" fmla="*/ 1548741 h 1552966"/>
              <a:gd name="connsiteX4" fmla="*/ 0 w 2648694"/>
              <a:gd name="connsiteY4" fmla="*/ 1552966 h 1552966"/>
              <a:gd name="connsiteX5" fmla="*/ 0 w 2648694"/>
              <a:gd name="connsiteY5" fmla="*/ 0 h 1552966"/>
              <a:gd name="connsiteX0" fmla="*/ 0 w 2648694"/>
              <a:gd name="connsiteY0" fmla="*/ 0 h 1552966"/>
              <a:gd name="connsiteX1" fmla="*/ 2648694 w 2648694"/>
              <a:gd name="connsiteY1" fmla="*/ 0 h 1552966"/>
              <a:gd name="connsiteX2" fmla="*/ 841966 w 2648694"/>
              <a:gd name="connsiteY2" fmla="*/ 1548741 h 1552966"/>
              <a:gd name="connsiteX3" fmla="*/ 0 w 2648694"/>
              <a:gd name="connsiteY3" fmla="*/ 1552966 h 1552966"/>
              <a:gd name="connsiteX4" fmla="*/ 0 w 2648694"/>
              <a:gd name="connsiteY4" fmla="*/ 0 h 1552966"/>
              <a:gd name="connsiteX0" fmla="*/ 0 w 2648694"/>
              <a:gd name="connsiteY0" fmla="*/ 8996 h 1561962"/>
              <a:gd name="connsiteX1" fmla="*/ 1068396 w 2648694"/>
              <a:gd name="connsiteY1" fmla="*/ 0 h 1561962"/>
              <a:gd name="connsiteX2" fmla="*/ 2648694 w 2648694"/>
              <a:gd name="connsiteY2" fmla="*/ 8996 h 1561962"/>
              <a:gd name="connsiteX3" fmla="*/ 841966 w 2648694"/>
              <a:gd name="connsiteY3" fmla="*/ 1557737 h 1561962"/>
              <a:gd name="connsiteX4" fmla="*/ 0 w 2648694"/>
              <a:gd name="connsiteY4" fmla="*/ 1561962 h 1561962"/>
              <a:gd name="connsiteX5" fmla="*/ 0 w 2648694"/>
              <a:gd name="connsiteY5" fmla="*/ 8996 h 1561962"/>
              <a:gd name="connsiteX0" fmla="*/ 0 w 2648694"/>
              <a:gd name="connsiteY0" fmla="*/ 1561962 h 1561962"/>
              <a:gd name="connsiteX1" fmla="*/ 1068396 w 2648694"/>
              <a:gd name="connsiteY1" fmla="*/ 0 h 1561962"/>
              <a:gd name="connsiteX2" fmla="*/ 2648694 w 2648694"/>
              <a:gd name="connsiteY2" fmla="*/ 8996 h 1561962"/>
              <a:gd name="connsiteX3" fmla="*/ 841966 w 2648694"/>
              <a:gd name="connsiteY3" fmla="*/ 1557737 h 1561962"/>
              <a:gd name="connsiteX4" fmla="*/ 0 w 2648694"/>
              <a:gd name="connsiteY4" fmla="*/ 1561962 h 156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8694" h="1561962">
                <a:moveTo>
                  <a:pt x="0" y="1561962"/>
                </a:moveTo>
                <a:lnTo>
                  <a:pt x="1068396" y="0"/>
                </a:lnTo>
                <a:lnTo>
                  <a:pt x="2648694" y="8996"/>
                </a:lnTo>
                <a:lnTo>
                  <a:pt x="841966" y="1557737"/>
                </a:lnTo>
                <a:lnTo>
                  <a:pt x="0" y="1561962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2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81600" y="4494043"/>
            <a:ext cx="1828800" cy="536926"/>
            <a:chOff x="5181600" y="4244622"/>
            <a:chExt cx="1828800" cy="536928"/>
          </a:xfrm>
        </p:grpSpPr>
        <p:sp>
          <p:nvSpPr>
            <p:cNvPr id="7" name="矩形 6"/>
            <p:cNvSpPr/>
            <p:nvPr/>
          </p:nvSpPr>
          <p:spPr>
            <a:xfrm>
              <a:off x="5181600" y="4267200"/>
              <a:ext cx="1828800" cy="514350"/>
            </a:xfrm>
            <a:prstGeom prst="flowChartDocumen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397621" y="4244622"/>
              <a:ext cx="1390650" cy="534432"/>
            </a:xfrm>
            <a:prstGeom prst="flowChartDocumen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/>
                  <a:ea typeface="微软雅黑"/>
                  <a:cs typeface="+mn-cs"/>
                </a:rPr>
                <a:t>李柏波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9027415" y="5766517"/>
            <a:ext cx="1702069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i="1" u="sng" dirty="0">
                <a:solidFill>
                  <a:srgbClr val="E52739"/>
                </a:solidFill>
                <a:latin typeface="Arial"/>
                <a:ea typeface="微软雅黑"/>
              </a:rPr>
              <a:t>GGZY.ZGCY.GOV</a:t>
            </a:r>
            <a:r>
              <a:rPr kumimoji="0" lang="en-US" altLang="zh-CN" sz="1200" b="1" i="1" u="sng" strike="noStrike" kern="1200" cap="none" spc="0" normalizeH="0" baseline="0" noProof="0" dirty="0">
                <a:ln>
                  <a:noFill/>
                </a:ln>
                <a:solidFill>
                  <a:srgbClr val="E52739"/>
                </a:solidFill>
                <a:uLnTx/>
                <a:uFillTx/>
                <a:latin typeface="Arial"/>
                <a:ea typeface="微软雅黑"/>
              </a:rPr>
              <a:t>.CN</a:t>
            </a:r>
            <a:endParaRPr kumimoji="0" lang="zh-CN" altLang="en-US" sz="1200" b="1" i="1" u="sng" strike="noStrike" kern="1200" cap="none" spc="0" normalizeH="0" baseline="0" noProof="0" dirty="0">
              <a:ln>
                <a:noFill/>
              </a:ln>
              <a:solidFill>
                <a:srgbClr val="E52739"/>
              </a:solidFill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文本框 30"/>
          <p:cNvSpPr txBox="1"/>
          <p:nvPr/>
        </p:nvSpPr>
        <p:spPr>
          <a:xfrm rot="5400000">
            <a:off x="537300" y="4952897"/>
            <a:ext cx="1106842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368FE2"/>
                </a:solidFill>
                <a:uLnTx/>
                <a:uFillTx/>
                <a:latin typeface="Arial"/>
                <a:ea typeface="微软雅黑"/>
              </a:rPr>
              <a:t>BY : </a:t>
            </a:r>
            <a:r>
              <a:rPr lang="en-US" altLang="zh-CN" sz="1200" b="1" dirty="0">
                <a:solidFill>
                  <a:srgbClr val="368FE2"/>
                </a:solidFill>
                <a:latin typeface="Arial"/>
                <a:ea typeface="微软雅黑"/>
              </a:rPr>
              <a:t>EPOINT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368FE2"/>
              </a:solidFill>
              <a:uLnTx/>
              <a:uFillTx/>
              <a:latin typeface="Arial"/>
              <a:ea typeface="微软雅黑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CEED4BB-B7BF-44AD-90A2-ED09CC72D012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1" name="图片 40" descr="图片包含 物体&#10;&#10;描述已自动生成">
              <a:extLst>
                <a:ext uri="{FF2B5EF4-FFF2-40B4-BE49-F238E27FC236}">
                  <a16:creationId xmlns:a16="http://schemas.microsoft.com/office/drawing/2014/main" id="{025E746A-297B-4DB7-A02F-9E64E4C69C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11" name="图片 10" descr="图片包含 游戏机, 画&#10;&#10;描述已自动生成">
              <a:extLst>
                <a:ext uri="{FF2B5EF4-FFF2-40B4-BE49-F238E27FC236}">
                  <a16:creationId xmlns:a16="http://schemas.microsoft.com/office/drawing/2014/main" id="{7F2886D2-8DA3-48F9-BD36-36CA7FB1B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4319ABA2-FC68-4CE9-838F-B4FC3A1E4277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C28DB715-957A-47B7-B4C8-D7E66C0796A3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EDB7CC7F-D4ED-4839-8A87-261B8866BB27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8AE6BBA7-2422-4F4E-9EC9-0DEE85A8D42E}"/>
              </a:ext>
            </a:extLst>
          </p:cNvPr>
          <p:cNvGrpSpPr/>
          <p:nvPr/>
        </p:nvGrpSpPr>
        <p:grpSpPr>
          <a:xfrm>
            <a:off x="2062215" y="812633"/>
            <a:ext cx="8061461" cy="369332"/>
            <a:chOff x="2743824" y="672584"/>
            <a:chExt cx="8061461" cy="369332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C1B21B66-5F7E-43B5-8E26-1F34154397BD}"/>
                </a:ext>
              </a:extLst>
            </p:cNvPr>
            <p:cNvSpPr/>
            <p:nvPr/>
          </p:nvSpPr>
          <p:spPr>
            <a:xfrm>
              <a:off x="5251541" y="672584"/>
              <a:ext cx="30267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专业 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严谨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 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服务  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|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  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创新</a:t>
              </a: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D8CE630C-362D-4633-9FF2-3DE731BABE9D}"/>
                </a:ext>
              </a:extLst>
            </p:cNvPr>
            <p:cNvCxnSpPr>
              <a:cxnSpLocks/>
            </p:cNvCxnSpPr>
            <p:nvPr/>
          </p:nvCxnSpPr>
          <p:spPr>
            <a:xfrm>
              <a:off x="2743824" y="838200"/>
              <a:ext cx="23241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C00BDA85-0612-44F1-B45C-1A5CE0334DC7}"/>
                </a:ext>
              </a:extLst>
            </p:cNvPr>
            <p:cNvCxnSpPr/>
            <p:nvPr/>
          </p:nvCxnSpPr>
          <p:spPr>
            <a:xfrm>
              <a:off x="8481185" y="838200"/>
              <a:ext cx="23241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753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6" grpId="0"/>
      <p:bldP spid="27" grpId="0"/>
      <p:bldP spid="28" grpId="0" animBg="1"/>
      <p:bldP spid="30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836383" y="1612446"/>
            <a:ext cx="8204200" cy="5524500"/>
          </a:xfrm>
          <a:custGeom>
            <a:avLst/>
            <a:gdLst>
              <a:gd name="connsiteX0" fmla="*/ 8204200 w 8204200"/>
              <a:gd name="connsiteY0" fmla="*/ 4279900 h 5524500"/>
              <a:gd name="connsiteX1" fmla="*/ 3873500 w 8204200"/>
              <a:gd name="connsiteY1" fmla="*/ 5524500 h 5524500"/>
              <a:gd name="connsiteX2" fmla="*/ 0 w 8204200"/>
              <a:gd name="connsiteY2" fmla="*/ 2247900 h 5524500"/>
              <a:gd name="connsiteX3" fmla="*/ 3124200 w 8204200"/>
              <a:gd name="connsiteY3" fmla="*/ 0 h 5524500"/>
              <a:gd name="connsiteX4" fmla="*/ 8204200 w 8204200"/>
              <a:gd name="connsiteY4" fmla="*/ 427990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4200" h="5524500">
                <a:moveTo>
                  <a:pt x="8204200" y="4279900"/>
                </a:moveTo>
                <a:lnTo>
                  <a:pt x="3873500" y="5524500"/>
                </a:lnTo>
                <a:lnTo>
                  <a:pt x="0" y="2247900"/>
                </a:lnTo>
                <a:lnTo>
                  <a:pt x="3124200" y="0"/>
                </a:lnTo>
                <a:lnTo>
                  <a:pt x="8204200" y="42799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1571083" y="1487516"/>
            <a:ext cx="3865563" cy="3788169"/>
          </a:xfrm>
          <a:custGeom>
            <a:avLst/>
            <a:gdLst>
              <a:gd name="connsiteX0" fmla="*/ 3050117 w 3865563"/>
              <a:gd name="connsiteY0" fmla="*/ 290 h 3788169"/>
              <a:gd name="connsiteX1" fmla="*/ 3467998 w 3865563"/>
              <a:gd name="connsiteY1" fmla="*/ 240447 h 3788169"/>
              <a:gd name="connsiteX2" fmla="*/ 3305783 w 3865563"/>
              <a:gd name="connsiteY2" fmla="*/ 947984 h 3788169"/>
              <a:gd name="connsiteX3" fmla="*/ 3023661 w 3865563"/>
              <a:gd name="connsiteY3" fmla="*/ 1026185 h 3788169"/>
              <a:gd name="connsiteX4" fmla="*/ 3021087 w 3865563"/>
              <a:gd name="connsiteY4" fmla="*/ 1027800 h 3788169"/>
              <a:gd name="connsiteX5" fmla="*/ 3015885 w 3865563"/>
              <a:gd name="connsiteY5" fmla="*/ 1026283 h 3788169"/>
              <a:gd name="connsiteX6" fmla="*/ 2884921 w 3865563"/>
              <a:gd name="connsiteY6" fmla="*/ 1004245 h 3788169"/>
              <a:gd name="connsiteX7" fmla="*/ 2198014 w 3865563"/>
              <a:gd name="connsiteY7" fmla="*/ 1216952 h 3788169"/>
              <a:gd name="connsiteX8" fmla="*/ 1840011 w 3865563"/>
              <a:gd name="connsiteY8" fmla="*/ 1526367 h 3788169"/>
              <a:gd name="connsiteX9" fmla="*/ 1794691 w 3865563"/>
              <a:gd name="connsiteY9" fmla="*/ 1587540 h 3788169"/>
              <a:gd name="connsiteX10" fmla="*/ 1886429 w 3865563"/>
              <a:gd name="connsiteY10" fmla="*/ 1623834 h 3788169"/>
              <a:gd name="connsiteX11" fmla="*/ 2315442 w 3865563"/>
              <a:gd name="connsiteY11" fmla="*/ 1683485 h 3788169"/>
              <a:gd name="connsiteX12" fmla="*/ 3006711 w 3865563"/>
              <a:gd name="connsiteY12" fmla="*/ 1501030 h 3788169"/>
              <a:gd name="connsiteX13" fmla="*/ 3352145 w 3865563"/>
              <a:gd name="connsiteY13" fmla="*/ 1366597 h 3788169"/>
              <a:gd name="connsiteX14" fmla="*/ 3865563 w 3865563"/>
              <a:gd name="connsiteY14" fmla="*/ 1880241 h 3788169"/>
              <a:gd name="connsiteX15" fmla="*/ 3352145 w 3865563"/>
              <a:gd name="connsiteY15" fmla="*/ 2393885 h 3788169"/>
              <a:gd name="connsiteX16" fmla="*/ 3071600 w 3865563"/>
              <a:gd name="connsiteY16" fmla="*/ 2310121 h 3788169"/>
              <a:gd name="connsiteX17" fmla="*/ 3068562 w 3865563"/>
              <a:gd name="connsiteY17" fmla="*/ 2310121 h 3788169"/>
              <a:gd name="connsiteX18" fmla="*/ 3064960 w 3865563"/>
              <a:gd name="connsiteY18" fmla="*/ 2306068 h 3788169"/>
              <a:gd name="connsiteX19" fmla="*/ 2965732 w 3865563"/>
              <a:gd name="connsiteY19" fmla="*/ 2217716 h 3788169"/>
              <a:gd name="connsiteX20" fmla="*/ 2270813 w 3865563"/>
              <a:gd name="connsiteY20" fmla="*/ 2032680 h 3788169"/>
              <a:gd name="connsiteX21" fmla="*/ 1765884 w 3865563"/>
              <a:gd name="connsiteY21" fmla="*/ 2117906 h 3788169"/>
              <a:gd name="connsiteX22" fmla="*/ 1756970 w 3865563"/>
              <a:gd name="connsiteY22" fmla="*/ 2121722 h 3788169"/>
              <a:gd name="connsiteX23" fmla="*/ 1780329 w 3865563"/>
              <a:gd name="connsiteY23" fmla="*/ 2159865 h 3788169"/>
              <a:gd name="connsiteX24" fmla="*/ 2158568 w 3865563"/>
              <a:gd name="connsiteY24" fmla="*/ 2528005 h 3788169"/>
              <a:gd name="connsiteX25" fmla="*/ 2832508 w 3865563"/>
              <a:gd name="connsiteY25" fmla="*/ 2766641 h 3788169"/>
              <a:gd name="connsiteX26" fmla="*/ 3193651 w 3865563"/>
              <a:gd name="connsiteY26" fmla="*/ 2850146 h 3788169"/>
              <a:gd name="connsiteX27" fmla="*/ 3328530 w 3865563"/>
              <a:gd name="connsiteY27" fmla="*/ 3563754 h 3788169"/>
              <a:gd name="connsiteX28" fmla="*/ 2614982 w 3865563"/>
              <a:gd name="connsiteY28" fmla="*/ 3698948 h 3788169"/>
              <a:gd name="connsiteX29" fmla="*/ 2430365 w 3865563"/>
              <a:gd name="connsiteY29" fmla="*/ 3471707 h 3788169"/>
              <a:gd name="connsiteX30" fmla="*/ 2427854 w 3865563"/>
              <a:gd name="connsiteY30" fmla="*/ 3469996 h 3788169"/>
              <a:gd name="connsiteX31" fmla="*/ 2427162 w 3865563"/>
              <a:gd name="connsiteY31" fmla="*/ 3464618 h 3788169"/>
              <a:gd name="connsiteX32" fmla="*/ 2394942 w 3865563"/>
              <a:gd name="connsiteY32" fmla="*/ 3335723 h 3788169"/>
              <a:gd name="connsiteX33" fmla="*/ 1924993 w 3865563"/>
              <a:gd name="connsiteY33" fmla="*/ 2791389 h 3788169"/>
              <a:gd name="connsiteX34" fmla="*/ 1213928 w 3865563"/>
              <a:gd name="connsiteY34" fmla="*/ 2553041 h 3788169"/>
              <a:gd name="connsiteX35" fmla="*/ 1144539 w 3865563"/>
              <a:gd name="connsiteY35" fmla="*/ 2563537 h 3788169"/>
              <a:gd name="connsiteX36" fmla="*/ 1116014 w 3865563"/>
              <a:gd name="connsiteY36" fmla="*/ 2576268 h 3788169"/>
              <a:gd name="connsiteX37" fmla="*/ 825136 w 3865563"/>
              <a:gd name="connsiteY37" fmla="*/ 2629066 h 3788169"/>
              <a:gd name="connsiteX38" fmla="*/ 0 w 3865563"/>
              <a:gd name="connsiteY38" fmla="*/ 1803566 h 3788169"/>
              <a:gd name="connsiteX39" fmla="*/ 503956 w 3865563"/>
              <a:gd name="connsiteY39" fmla="*/ 1042938 h 3788169"/>
              <a:gd name="connsiteX40" fmla="*/ 516023 w 3865563"/>
              <a:gd name="connsiteY40" fmla="*/ 1038520 h 3788169"/>
              <a:gd name="connsiteX41" fmla="*/ 522864 w 3865563"/>
              <a:gd name="connsiteY41" fmla="*/ 1034904 h 3788169"/>
              <a:gd name="connsiteX42" fmla="*/ 537215 w 3865563"/>
              <a:gd name="connsiteY42" fmla="*/ 1029713 h 3788169"/>
              <a:gd name="connsiteX43" fmla="*/ 554207 w 3865563"/>
              <a:gd name="connsiteY43" fmla="*/ 1020967 h 3788169"/>
              <a:gd name="connsiteX44" fmla="*/ 590728 w 3865563"/>
              <a:gd name="connsiteY44" fmla="*/ 1010355 h 3788169"/>
              <a:gd name="connsiteX45" fmla="*/ 622284 w 3865563"/>
              <a:gd name="connsiteY45" fmla="*/ 998940 h 3788169"/>
              <a:gd name="connsiteX46" fmla="*/ 655260 w 3865563"/>
              <a:gd name="connsiteY46" fmla="*/ 991603 h 3788169"/>
              <a:gd name="connsiteX47" fmla="*/ 706276 w 3865563"/>
              <a:gd name="connsiteY47" fmla="*/ 976778 h 3788169"/>
              <a:gd name="connsiteX48" fmla="*/ 1324558 w 3865563"/>
              <a:gd name="connsiteY48" fmla="*/ 1105665 h 3788169"/>
              <a:gd name="connsiteX49" fmla="*/ 1326538 w 3865563"/>
              <a:gd name="connsiteY49" fmla="*/ 1107242 h 3788169"/>
              <a:gd name="connsiteX50" fmla="*/ 1388012 w 3865563"/>
              <a:gd name="connsiteY50" fmla="*/ 1112323 h 3788169"/>
              <a:gd name="connsiteX51" fmla="*/ 2050425 w 3865563"/>
              <a:gd name="connsiteY51" fmla="*/ 897716 h 3788169"/>
              <a:gd name="connsiteX52" fmla="*/ 2539132 w 3865563"/>
              <a:gd name="connsiteY52" fmla="*/ 375946 h 3788169"/>
              <a:gd name="connsiteX53" fmla="*/ 2760377 w 3865563"/>
              <a:gd name="connsiteY53" fmla="*/ 78602 h 3788169"/>
              <a:gd name="connsiteX54" fmla="*/ 3050117 w 3865563"/>
              <a:gd name="connsiteY54" fmla="*/ 290 h 3788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865563" h="3788169">
                <a:moveTo>
                  <a:pt x="3050117" y="290"/>
                </a:moveTo>
                <a:cubicBezTo>
                  <a:pt x="3214812" y="5830"/>
                  <a:pt x="3373866" y="90402"/>
                  <a:pt x="3467998" y="240447"/>
                </a:cubicBezTo>
                <a:cubicBezTo>
                  <a:pt x="3618608" y="480520"/>
                  <a:pt x="3545982" y="797295"/>
                  <a:pt x="3305783" y="947984"/>
                </a:cubicBezTo>
                <a:cubicBezTo>
                  <a:pt x="3218021" y="1003042"/>
                  <a:pt x="3120030" y="1028309"/>
                  <a:pt x="3023661" y="1026185"/>
                </a:cubicBezTo>
                <a:lnTo>
                  <a:pt x="3021087" y="1027800"/>
                </a:lnTo>
                <a:lnTo>
                  <a:pt x="3015885" y="1026283"/>
                </a:lnTo>
                <a:cubicBezTo>
                  <a:pt x="2971380" y="1024780"/>
                  <a:pt x="2927288" y="1017498"/>
                  <a:pt x="2884921" y="1004245"/>
                </a:cubicBezTo>
                <a:cubicBezTo>
                  <a:pt x="2692237" y="992147"/>
                  <a:pt x="2439582" y="1065404"/>
                  <a:pt x="2198014" y="1216952"/>
                </a:cubicBezTo>
                <a:cubicBezTo>
                  <a:pt x="2052047" y="1308524"/>
                  <a:pt x="1930055" y="1416181"/>
                  <a:pt x="1840011" y="1526367"/>
                </a:cubicBezTo>
                <a:lnTo>
                  <a:pt x="1794691" y="1587540"/>
                </a:lnTo>
                <a:lnTo>
                  <a:pt x="1886429" y="1623834"/>
                </a:lnTo>
                <a:cubicBezTo>
                  <a:pt x="2012838" y="1661818"/>
                  <a:pt x="2159312" y="1683485"/>
                  <a:pt x="2315442" y="1683485"/>
                </a:cubicBezTo>
                <a:cubicBezTo>
                  <a:pt x="2598425" y="1683485"/>
                  <a:pt x="2849687" y="1612307"/>
                  <a:pt x="3006711" y="1501030"/>
                </a:cubicBezTo>
                <a:cubicBezTo>
                  <a:pt x="3097562" y="1417356"/>
                  <a:pt x="3218928" y="1366597"/>
                  <a:pt x="3352145" y="1366597"/>
                </a:cubicBezTo>
                <a:cubicBezTo>
                  <a:pt x="3635698" y="1366597"/>
                  <a:pt x="3865563" y="1596563"/>
                  <a:pt x="3865563" y="1880241"/>
                </a:cubicBezTo>
                <a:cubicBezTo>
                  <a:pt x="3865563" y="2163919"/>
                  <a:pt x="3635698" y="2393885"/>
                  <a:pt x="3352145" y="2393885"/>
                </a:cubicBezTo>
                <a:cubicBezTo>
                  <a:pt x="3248541" y="2393885"/>
                  <a:pt x="3152105" y="2363185"/>
                  <a:pt x="3071600" y="2310121"/>
                </a:cubicBezTo>
                <a:lnTo>
                  <a:pt x="3068562" y="2310121"/>
                </a:lnTo>
                <a:lnTo>
                  <a:pt x="3064960" y="2306068"/>
                </a:lnTo>
                <a:cubicBezTo>
                  <a:pt x="3028059" y="2281119"/>
                  <a:pt x="2994579" y="2251491"/>
                  <a:pt x="2965732" y="2217716"/>
                </a:cubicBezTo>
                <a:cubicBezTo>
                  <a:pt x="2808939" y="2104961"/>
                  <a:pt x="2555983" y="2032680"/>
                  <a:pt x="2270813" y="2032680"/>
                </a:cubicBezTo>
                <a:cubicBezTo>
                  <a:pt x="2082346" y="2032680"/>
                  <a:pt x="1907948" y="2064251"/>
                  <a:pt x="1765884" y="2117906"/>
                </a:cubicBezTo>
                <a:lnTo>
                  <a:pt x="1756970" y="2121722"/>
                </a:lnTo>
                <a:lnTo>
                  <a:pt x="1780329" y="2159865"/>
                </a:lnTo>
                <a:cubicBezTo>
                  <a:pt x="1867597" y="2288663"/>
                  <a:pt x="1997314" y="2418071"/>
                  <a:pt x="2158568" y="2528005"/>
                </a:cubicBezTo>
                <a:cubicBezTo>
                  <a:pt x="2392384" y="2687409"/>
                  <a:pt x="2640085" y="2770133"/>
                  <a:pt x="2832508" y="2766641"/>
                </a:cubicBezTo>
                <a:cubicBezTo>
                  <a:pt x="2954708" y="2748680"/>
                  <a:pt x="3083580" y="2775106"/>
                  <a:pt x="3193651" y="2850146"/>
                </a:cubicBezTo>
                <a:cubicBezTo>
                  <a:pt x="3427938" y="3009871"/>
                  <a:pt x="3488325" y="3329364"/>
                  <a:pt x="3328530" y="3563754"/>
                </a:cubicBezTo>
                <a:cubicBezTo>
                  <a:pt x="3168735" y="3798145"/>
                  <a:pt x="2849269" y="3858673"/>
                  <a:pt x="2614982" y="3698948"/>
                </a:cubicBezTo>
                <a:cubicBezTo>
                  <a:pt x="2529379" y="3640589"/>
                  <a:pt x="2466992" y="3560900"/>
                  <a:pt x="2430365" y="3471707"/>
                </a:cubicBezTo>
                <a:lnTo>
                  <a:pt x="2427854" y="3469996"/>
                </a:lnTo>
                <a:lnTo>
                  <a:pt x="2427162" y="3464618"/>
                </a:lnTo>
                <a:cubicBezTo>
                  <a:pt x="2410725" y="3423218"/>
                  <a:pt x="2399752" y="3379878"/>
                  <a:pt x="2394942" y="3335723"/>
                </a:cubicBezTo>
                <a:cubicBezTo>
                  <a:pt x="2328906" y="3154237"/>
                  <a:pt x="2160616" y="2952025"/>
                  <a:pt x="1924993" y="2791389"/>
                </a:cubicBezTo>
                <a:cubicBezTo>
                  <a:pt x="1675838" y="2621528"/>
                  <a:pt x="1410916" y="2538737"/>
                  <a:pt x="1213928" y="2553041"/>
                </a:cubicBezTo>
                <a:lnTo>
                  <a:pt x="1144539" y="2563537"/>
                </a:lnTo>
                <a:lnTo>
                  <a:pt x="1116014" y="2576268"/>
                </a:lnTo>
                <a:cubicBezTo>
                  <a:pt x="1025579" y="2610405"/>
                  <a:pt x="927536" y="2629066"/>
                  <a:pt x="825136" y="2629066"/>
                </a:cubicBezTo>
                <a:cubicBezTo>
                  <a:pt x="369426" y="2629066"/>
                  <a:pt x="0" y="2259477"/>
                  <a:pt x="0" y="1803566"/>
                </a:cubicBezTo>
                <a:cubicBezTo>
                  <a:pt x="0" y="1461633"/>
                  <a:pt x="207802" y="1168256"/>
                  <a:pt x="503956" y="1042938"/>
                </a:cubicBezTo>
                <a:lnTo>
                  <a:pt x="516023" y="1038520"/>
                </a:lnTo>
                <a:lnTo>
                  <a:pt x="522864" y="1034904"/>
                </a:lnTo>
                <a:lnTo>
                  <a:pt x="537215" y="1029713"/>
                </a:lnTo>
                <a:lnTo>
                  <a:pt x="554207" y="1020967"/>
                </a:lnTo>
                <a:lnTo>
                  <a:pt x="590728" y="1010355"/>
                </a:lnTo>
                <a:lnTo>
                  <a:pt x="622284" y="998940"/>
                </a:lnTo>
                <a:lnTo>
                  <a:pt x="655260" y="991603"/>
                </a:lnTo>
                <a:lnTo>
                  <a:pt x="706276" y="976778"/>
                </a:lnTo>
                <a:cubicBezTo>
                  <a:pt x="913801" y="937459"/>
                  <a:pt x="1136292" y="977314"/>
                  <a:pt x="1324558" y="1105665"/>
                </a:cubicBezTo>
                <a:lnTo>
                  <a:pt x="1326538" y="1107242"/>
                </a:lnTo>
                <a:lnTo>
                  <a:pt x="1388012" y="1112323"/>
                </a:lnTo>
                <a:cubicBezTo>
                  <a:pt x="1577344" y="1116248"/>
                  <a:pt x="1818974" y="1042917"/>
                  <a:pt x="2050425" y="897716"/>
                </a:cubicBezTo>
                <a:cubicBezTo>
                  <a:pt x="2290141" y="747330"/>
                  <a:pt x="2465196" y="553565"/>
                  <a:pt x="2539132" y="375946"/>
                </a:cubicBezTo>
                <a:cubicBezTo>
                  <a:pt x="2571668" y="256852"/>
                  <a:pt x="2647529" y="149397"/>
                  <a:pt x="2760377" y="78602"/>
                </a:cubicBezTo>
                <a:cubicBezTo>
                  <a:pt x="2850451" y="22094"/>
                  <a:pt x="2951299" y="-3034"/>
                  <a:pt x="3050117" y="29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8" name="8"/>
          <p:cNvSpPr/>
          <p:nvPr>
            <p:custDataLst>
              <p:tags r:id="rId2"/>
            </p:custDataLst>
          </p:nvPr>
        </p:nvSpPr>
        <p:spPr>
          <a:xfrm>
            <a:off x="1715403" y="2578304"/>
            <a:ext cx="1431780" cy="143178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9" name="8"/>
          <p:cNvSpPr/>
          <p:nvPr>
            <p:custDataLst>
              <p:tags r:id="rId3"/>
            </p:custDataLst>
          </p:nvPr>
        </p:nvSpPr>
        <p:spPr>
          <a:xfrm>
            <a:off x="4193297" y="1600954"/>
            <a:ext cx="820800" cy="8208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01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8"/>
          <p:cNvSpPr/>
          <p:nvPr>
            <p:custDataLst>
              <p:tags r:id="rId4"/>
            </p:custDataLst>
          </p:nvPr>
        </p:nvSpPr>
        <p:spPr>
          <a:xfrm>
            <a:off x="4502446" y="2971200"/>
            <a:ext cx="820800" cy="8208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8"/>
          <p:cNvSpPr/>
          <p:nvPr>
            <p:custDataLst>
              <p:tags r:id="rId5"/>
            </p:custDataLst>
          </p:nvPr>
        </p:nvSpPr>
        <p:spPr>
          <a:xfrm>
            <a:off x="4078599" y="4354893"/>
            <a:ext cx="820800" cy="8208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03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23246" y="1616142"/>
            <a:ext cx="5575267" cy="594429"/>
            <a:chOff x="7483989" y="3433235"/>
            <a:chExt cx="5575267" cy="594429"/>
          </a:xfrm>
        </p:grpSpPr>
        <p:sp>
          <p:nvSpPr>
            <p:cNvPr id="14" name="矩形 13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新系统需要通过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锁进行登录，已经绑定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锁的单位将无法通过账号密码登录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483989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登录凭证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23246" y="4458685"/>
            <a:ext cx="5575267" cy="594429"/>
            <a:chOff x="7483989" y="3433235"/>
            <a:chExt cx="5575267" cy="594429"/>
          </a:xfrm>
        </p:grpSpPr>
        <p:sp>
          <p:nvSpPr>
            <p:cNvPr id="17" name="矩形 16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在制作电子招投标文件时，需要使用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锁进行文件加密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文件加密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677225" y="3077715"/>
            <a:ext cx="5575267" cy="594429"/>
            <a:chOff x="7483989" y="3433235"/>
            <a:chExt cx="5575267" cy="594429"/>
          </a:xfrm>
        </p:grpSpPr>
        <p:sp>
          <p:nvSpPr>
            <p:cNvPr id="20" name="矩形 19"/>
            <p:cNvSpPr/>
            <p:nvPr/>
          </p:nvSpPr>
          <p:spPr>
            <a:xfrm>
              <a:off x="7483989" y="3732519"/>
              <a:ext cx="5575267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在诸如投标邀请函等环节上都需要使用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锁加盖电子签章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签名盖章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8" name="矩形 27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2-3CA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锁作用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The role of CA Lock</a:t>
                </a: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4" name="图形 3" descr="插头">
            <a:extLst>
              <a:ext uri="{FF2B5EF4-FFF2-40B4-BE49-F238E27FC236}">
                <a16:creationId xmlns:a16="http://schemas.microsoft.com/office/drawing/2014/main" id="{45BF6ECD-2C32-416A-949F-E503850CCD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77231" y="2919799"/>
            <a:ext cx="914400" cy="9144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E645638-7E50-4A77-8EBA-04B04F4D3C47}"/>
              </a:ext>
            </a:extLst>
          </p:cNvPr>
          <p:cNvSpPr txBox="1"/>
          <p:nvPr/>
        </p:nvSpPr>
        <p:spPr>
          <a:xfrm>
            <a:off x="4892959" y="5885331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为什么要准备</a:t>
            </a:r>
            <a:r>
              <a:rPr lang="en-US" altLang="zh-CN" dirty="0"/>
              <a:t>CA</a:t>
            </a:r>
            <a:r>
              <a:rPr lang="zh-CN" altLang="en-US" dirty="0"/>
              <a:t>锁？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EBE73C2E-351B-4146-93B0-7A817BCAD580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2" name="图片 41" descr="图片包含 物体&#10;&#10;描述已自动生成">
              <a:extLst>
                <a:ext uri="{FF2B5EF4-FFF2-40B4-BE49-F238E27FC236}">
                  <a16:creationId xmlns:a16="http://schemas.microsoft.com/office/drawing/2014/main" id="{DD223E01-F541-4D10-B1AC-29AD9823B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3" name="图片 42" descr="图片包含 游戏机, 画&#10;&#10;描述已自动生成">
              <a:extLst>
                <a:ext uri="{FF2B5EF4-FFF2-40B4-BE49-F238E27FC236}">
                  <a16:creationId xmlns:a16="http://schemas.microsoft.com/office/drawing/2014/main" id="{C74A38C8-B0E5-45BB-9657-B220D788C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833E41B3-AEC3-4483-8B34-72B4A64093E1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52E8F806-69A4-42B5-9EEB-922119AC6A5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C752DFB9-2FF7-44AB-ABD1-8C6E0DFD50C9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714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>
            <a:off x="2830286" y="1959429"/>
            <a:ext cx="9361714" cy="4963885"/>
          </a:xfrm>
          <a:custGeom>
            <a:avLst/>
            <a:gdLst>
              <a:gd name="connsiteX0" fmla="*/ 9361714 w 9361714"/>
              <a:gd name="connsiteY0" fmla="*/ 3483428 h 4963885"/>
              <a:gd name="connsiteX1" fmla="*/ 2569028 w 9361714"/>
              <a:gd name="connsiteY1" fmla="*/ 4963885 h 4963885"/>
              <a:gd name="connsiteX2" fmla="*/ 0 w 9361714"/>
              <a:gd name="connsiteY2" fmla="*/ 2801257 h 4963885"/>
              <a:gd name="connsiteX3" fmla="*/ 2046514 w 9361714"/>
              <a:gd name="connsiteY3" fmla="*/ 0 h 4963885"/>
              <a:gd name="connsiteX4" fmla="*/ 4412343 w 9361714"/>
              <a:gd name="connsiteY4" fmla="*/ 1973942 h 4963885"/>
              <a:gd name="connsiteX5" fmla="*/ 5486400 w 9361714"/>
              <a:gd name="connsiteY5" fmla="*/ 1857828 h 4963885"/>
              <a:gd name="connsiteX6" fmla="*/ 6444343 w 9361714"/>
              <a:gd name="connsiteY6" fmla="*/ 1016000 h 4963885"/>
              <a:gd name="connsiteX7" fmla="*/ 9361714 w 9361714"/>
              <a:gd name="connsiteY7" fmla="*/ 3483428 h 496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361714" h="4963885">
                <a:moveTo>
                  <a:pt x="9361714" y="3483428"/>
                </a:moveTo>
                <a:lnTo>
                  <a:pt x="2569028" y="4963885"/>
                </a:lnTo>
                <a:lnTo>
                  <a:pt x="0" y="2801257"/>
                </a:lnTo>
                <a:lnTo>
                  <a:pt x="2046514" y="0"/>
                </a:lnTo>
                <a:lnTo>
                  <a:pt x="4412343" y="1973942"/>
                </a:lnTo>
                <a:lnTo>
                  <a:pt x="5486400" y="1857828"/>
                </a:lnTo>
                <a:lnTo>
                  <a:pt x="6444343" y="1016000"/>
                </a:lnTo>
                <a:lnTo>
                  <a:pt x="9361714" y="3483428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9" name="MU_1"/>
          <p:cNvSpPr/>
          <p:nvPr>
            <p:custDataLst>
              <p:tags r:id="rId1"/>
            </p:custDataLst>
          </p:nvPr>
        </p:nvSpPr>
        <p:spPr>
          <a:xfrm rot="20660484">
            <a:off x="6735526" y="3715627"/>
            <a:ext cx="1597146" cy="569012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8" name="MU_1"/>
          <p:cNvSpPr/>
          <p:nvPr>
            <p:custDataLst>
              <p:tags r:id="rId2"/>
            </p:custDataLst>
          </p:nvPr>
        </p:nvSpPr>
        <p:spPr>
          <a:xfrm>
            <a:off x="3852702" y="4030164"/>
            <a:ext cx="1762760" cy="576434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3" name="MU_1"/>
          <p:cNvSpPr/>
          <p:nvPr>
            <p:custDataLst>
              <p:tags r:id="rId3"/>
            </p:custDataLst>
          </p:nvPr>
        </p:nvSpPr>
        <p:spPr>
          <a:xfrm rot="18236233">
            <a:off x="3487760" y="3109469"/>
            <a:ext cx="729886" cy="522192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722867" y="1801256"/>
            <a:ext cx="1423000" cy="14230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559539" y="3499795"/>
            <a:ext cx="1423000" cy="14230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19767" y="3597356"/>
            <a:ext cx="1423000" cy="1423000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095593" y="2788295"/>
            <a:ext cx="1423000" cy="1423000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697095" y="5133853"/>
            <a:ext cx="3742811" cy="594429"/>
            <a:chOff x="7483989" y="3433235"/>
            <a:chExt cx="3742811" cy="594429"/>
          </a:xfrm>
        </p:grpSpPr>
        <p:sp>
          <p:nvSpPr>
            <p:cNvPr id="21" name="矩形 20"/>
            <p:cNvSpPr/>
            <p:nvPr/>
          </p:nvSpPr>
          <p:spPr>
            <a:xfrm>
              <a:off x="7483989" y="3732519"/>
              <a:ext cx="3742811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需要在系统中注册入库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2</a:t>
              </a:r>
              <a:r>
                <a:rPr lang="zh-CN" altLang="en-US" sz="1600" b="1" dirty="0">
                  <a:latin typeface="+mn-ea"/>
                </a:rPr>
                <a:t>：注册入库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32754" y="4666703"/>
            <a:ext cx="3742811" cy="816029"/>
            <a:chOff x="7483989" y="3433235"/>
            <a:chExt cx="3742811" cy="816029"/>
          </a:xfrm>
        </p:grpSpPr>
        <p:sp>
          <p:nvSpPr>
            <p:cNvPr id="24" name="矩形 23"/>
            <p:cNvSpPr/>
            <p:nvPr/>
          </p:nvSpPr>
          <p:spPr>
            <a:xfrm>
              <a:off x="7483989" y="3732519"/>
              <a:ext cx="3742811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完善企业基本信息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完善职业人员基本信息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3</a:t>
              </a:r>
              <a:r>
                <a:rPr lang="zh-CN" altLang="en-US" sz="1600" b="1" dirty="0">
                  <a:latin typeface="+mn-ea"/>
                </a:rPr>
                <a:t>：企业信息完善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7351557" y="1722630"/>
            <a:ext cx="3997761" cy="3627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latin typeface="+mn-ea"/>
              </a:rPr>
              <a:t>4</a:t>
            </a:r>
            <a:r>
              <a:rPr lang="zh-CN" altLang="en-US" sz="1600" b="1" dirty="0">
                <a:latin typeface="+mn-ea"/>
              </a:rPr>
              <a:t>：</a:t>
            </a:r>
            <a:r>
              <a:rPr lang="en-US" altLang="zh-CN" sz="1600" b="1" dirty="0">
                <a:latin typeface="+mn-ea"/>
              </a:rPr>
              <a:t>CA</a:t>
            </a:r>
            <a:r>
              <a:rPr lang="zh-CN" altLang="en-US" sz="1600" b="1" dirty="0">
                <a:latin typeface="+mn-ea"/>
              </a:rPr>
              <a:t>锁绑定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168443" y="1931094"/>
            <a:ext cx="2285165" cy="816029"/>
            <a:chOff x="7483989" y="3433235"/>
            <a:chExt cx="2285165" cy="816029"/>
          </a:xfrm>
        </p:grpSpPr>
        <p:sp>
          <p:nvSpPr>
            <p:cNvPr id="30" name="矩形 29"/>
            <p:cNvSpPr/>
            <p:nvPr/>
          </p:nvSpPr>
          <p:spPr>
            <a:xfrm>
              <a:off x="7483989" y="3732519"/>
              <a:ext cx="2285165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需要办理或持有符合国家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《CA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互联互通标准协议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》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的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7483989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600" b="1" dirty="0">
                  <a:latin typeface="+mn-ea"/>
                </a:rPr>
                <a:t>1</a:t>
              </a:r>
              <a:r>
                <a:rPr lang="zh-CN" altLang="en-US" sz="1600" b="1" dirty="0">
                  <a:latin typeface="+mn-ea"/>
                </a:rPr>
                <a:t>：</a:t>
              </a:r>
              <a:r>
                <a:rPr lang="en-US" altLang="zh-CN" sz="1600" b="1" dirty="0">
                  <a:latin typeface="+mn-ea"/>
                </a:rPr>
                <a:t>CA</a:t>
              </a:r>
              <a:r>
                <a:rPr lang="zh-CN" altLang="en-US" sz="1600" b="1" dirty="0">
                  <a:latin typeface="+mn-ea"/>
                </a:rPr>
                <a:t>锁办理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43" name="矩形 4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2-4CA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锁绑定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How to enable CA Lock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5" name="图形 14" descr="插头">
            <a:extLst>
              <a:ext uri="{FF2B5EF4-FFF2-40B4-BE49-F238E27FC236}">
                <a16:creationId xmlns:a16="http://schemas.microsoft.com/office/drawing/2014/main" id="{05024FE2-9846-444E-B9A1-008469BA1B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93272" y="2061870"/>
            <a:ext cx="914400" cy="914400"/>
          </a:xfrm>
          <a:prstGeom prst="rect">
            <a:avLst/>
          </a:prstGeom>
        </p:spPr>
      </p:pic>
      <p:pic>
        <p:nvPicPr>
          <p:cNvPr id="32" name="图形 31" descr="Internet">
            <a:extLst>
              <a:ext uri="{FF2B5EF4-FFF2-40B4-BE49-F238E27FC236}">
                <a16:creationId xmlns:a16="http://schemas.microsoft.com/office/drawing/2014/main" id="{1A3F5A6D-0885-49C7-8126-56F9C21C1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28907" y="3714447"/>
            <a:ext cx="914400" cy="914400"/>
          </a:xfrm>
          <a:prstGeom prst="rect">
            <a:avLst/>
          </a:prstGeom>
        </p:spPr>
      </p:pic>
      <p:pic>
        <p:nvPicPr>
          <p:cNvPr id="38" name="图形 37" descr="黑板">
            <a:extLst>
              <a:ext uri="{FF2B5EF4-FFF2-40B4-BE49-F238E27FC236}">
                <a16:creationId xmlns:a16="http://schemas.microsoft.com/office/drawing/2014/main" id="{5E8DEB26-E65B-4316-AEEA-3513A92BE7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94717" y="3861181"/>
            <a:ext cx="914400" cy="914400"/>
          </a:xfrm>
          <a:prstGeom prst="rect">
            <a:avLst/>
          </a:prstGeom>
        </p:spPr>
      </p:pic>
      <p:pic>
        <p:nvPicPr>
          <p:cNvPr id="40" name="图形 39" descr="USB">
            <a:extLst>
              <a:ext uri="{FF2B5EF4-FFF2-40B4-BE49-F238E27FC236}">
                <a16:creationId xmlns:a16="http://schemas.microsoft.com/office/drawing/2014/main" id="{BE3077D2-FF42-4D9C-BF04-D5A2DC5D2D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55471" y="3068205"/>
            <a:ext cx="914400" cy="914400"/>
          </a:xfrm>
          <a:prstGeom prst="rect">
            <a:avLst/>
          </a:prstGeom>
        </p:spPr>
      </p:pic>
      <p:grpSp>
        <p:nvGrpSpPr>
          <p:cNvPr id="56" name="组合 55">
            <a:extLst>
              <a:ext uri="{FF2B5EF4-FFF2-40B4-BE49-F238E27FC236}">
                <a16:creationId xmlns:a16="http://schemas.microsoft.com/office/drawing/2014/main" id="{E55E3436-64FC-4B71-A21F-0837F28D22F3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57" name="图片 56" descr="图片包含 物体&#10;&#10;描述已自动生成">
              <a:extLst>
                <a:ext uri="{FF2B5EF4-FFF2-40B4-BE49-F238E27FC236}">
                  <a16:creationId xmlns:a16="http://schemas.microsoft.com/office/drawing/2014/main" id="{6BB6B0F0-E02E-4493-941B-FAF49C6FA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58" name="图片 57" descr="图片包含 游戏机, 画&#10;&#10;描述已自动生成">
              <a:extLst>
                <a:ext uri="{FF2B5EF4-FFF2-40B4-BE49-F238E27FC236}">
                  <a16:creationId xmlns:a16="http://schemas.microsoft.com/office/drawing/2014/main" id="{BE7E8AFE-B4D5-4200-9E4D-B21B20583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BA1F9986-675A-4132-A318-733E130DF7A9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9EEA44AF-20A9-497F-9805-D5014C8085DF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6163D79B-80FF-4081-95D7-C483B182A0C1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矩形 50">
            <a:extLst>
              <a:ext uri="{FF2B5EF4-FFF2-40B4-BE49-F238E27FC236}">
                <a16:creationId xmlns:a16="http://schemas.microsoft.com/office/drawing/2014/main" id="{91349325-6BDE-403D-9375-BBD0F5B48032}"/>
              </a:ext>
            </a:extLst>
          </p:cNvPr>
          <p:cNvSpPr/>
          <p:nvPr/>
        </p:nvSpPr>
        <p:spPr>
          <a:xfrm>
            <a:off x="7351557" y="2063411"/>
            <a:ext cx="3742811" cy="5167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绑定包含企业信息的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CA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锁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绑定包含职业人员信息的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CA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锁</a:t>
            </a:r>
          </a:p>
        </p:txBody>
      </p:sp>
    </p:spTree>
    <p:extLst>
      <p:ext uri="{BB962C8B-B14F-4D97-AF65-F5344CB8AC3E}">
        <p14:creationId xmlns:p14="http://schemas.microsoft.com/office/powerpoint/2010/main" val="36013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9" grpId="0" animBg="1"/>
      <p:bldP spid="18" grpId="0" animBg="1"/>
      <p:bldP spid="3" grpId="0" animBg="1"/>
      <p:bldP spid="2" grpId="0" animBg="1"/>
      <p:bldP spid="6" grpId="0" animBg="1"/>
      <p:bldP spid="13" grpId="0" animBg="1"/>
      <p:bldP spid="16" grpId="0" animBg="1"/>
      <p:bldP spid="28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043126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97242" y="904581"/>
            <a:ext cx="2523448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rgbClr val="E52739"/>
                </a:solidFill>
                <a:latin typeface="Impact" panose="020B0806030902050204" pitchFamily="34" charset="0"/>
              </a:rPr>
              <a:t>3</a:t>
            </a:r>
            <a:endParaRPr lang="zh-CN" altLang="en-US" sz="34400" dirty="0">
              <a:solidFill>
                <a:srgbClr val="E52739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0"/>
              <a:chOff x="8164034" y="3376632"/>
              <a:chExt cx="1663080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实际操作，现场讲解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系统演示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3081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平台熟悉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注册入库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E52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业务讲解</a:t>
            </a:r>
            <a:endParaRPr lang="en-US" altLang="zh-CN" sz="1400" dirty="0">
              <a:solidFill>
                <a:srgbClr val="E5273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E5273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42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325719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64568" y="904581"/>
            <a:ext cx="2388795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rgbClr val="368FE2"/>
                </a:solidFill>
                <a:latin typeface="Impact" panose="020B0806030902050204" pitchFamily="34" charset="0"/>
              </a:rPr>
              <a:t>4</a:t>
            </a:r>
            <a:endParaRPr lang="zh-CN" altLang="en-US" sz="34400" dirty="0">
              <a:solidFill>
                <a:srgbClr val="368FE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0"/>
              <a:chOff x="8164034" y="3376632"/>
              <a:chExt cx="1663080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现场解答受训人员提出的问题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现场答疑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7569" y="3429000"/>
            <a:ext cx="260186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368F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常见问题</a:t>
            </a:r>
            <a:endParaRPr lang="en-US" altLang="zh-CN" sz="1400" dirty="0">
              <a:solidFill>
                <a:srgbClr val="368F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368F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endParaRPr lang="en-US" altLang="zh-CN" sz="1400" dirty="0">
              <a:solidFill>
                <a:srgbClr val="368F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368FE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058126" y="2799716"/>
            <a:ext cx="4886236" cy="816029"/>
            <a:chOff x="7483989" y="3433235"/>
            <a:chExt cx="4886236" cy="816029"/>
          </a:xfrm>
        </p:grpSpPr>
        <p:sp>
          <p:nvSpPr>
            <p:cNvPr id="37" name="矩形 36"/>
            <p:cNvSpPr/>
            <p:nvPr/>
          </p:nvSpPr>
          <p:spPr>
            <a:xfrm>
              <a:off x="7483989" y="3732519"/>
              <a:ext cx="488623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新平台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2020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年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月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日上线，上线前的业务可继续在老系统注册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对于已在原系统中注册但未完成的项目，可以继续走完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483989" y="3433235"/>
              <a:ext cx="3572194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问题</a:t>
              </a:r>
              <a:r>
                <a:rPr lang="en-US" altLang="zh-CN" sz="1600" b="1" dirty="0">
                  <a:latin typeface="+mn-ea"/>
                </a:rPr>
                <a:t>1</a:t>
              </a:r>
              <a:r>
                <a:rPr lang="zh-CN" altLang="en-US" sz="1600" b="1" dirty="0">
                  <a:latin typeface="+mn-ea"/>
                </a:rPr>
                <a:t>：新系统上线时间及相关事宜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58125" y="3769909"/>
            <a:ext cx="4886237" cy="816029"/>
            <a:chOff x="7483988" y="3433235"/>
            <a:chExt cx="4886237" cy="816029"/>
          </a:xfrm>
        </p:grpSpPr>
        <p:sp>
          <p:nvSpPr>
            <p:cNvPr id="40" name="矩形 39"/>
            <p:cNvSpPr/>
            <p:nvPr/>
          </p:nvSpPr>
          <p:spPr>
            <a:xfrm>
              <a:off x="7483989" y="3732519"/>
              <a:ext cx="488623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由于目前未启用电子文件制作功能，暂时可以使用用户名密码登录，无需绑定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CA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锁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7483988" y="3433235"/>
              <a:ext cx="2847887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问题</a:t>
              </a:r>
              <a:r>
                <a:rPr lang="en-US" altLang="zh-CN" sz="1600" b="1" dirty="0">
                  <a:latin typeface="+mn-ea"/>
                </a:rPr>
                <a:t>2</a:t>
              </a:r>
              <a:r>
                <a:rPr lang="zh-CN" altLang="en-US" sz="1600" b="1" dirty="0">
                  <a:latin typeface="+mn-ea"/>
                </a:rPr>
                <a:t>：目前需要绑定</a:t>
              </a:r>
              <a:r>
                <a:rPr lang="en-US" altLang="zh-CN" sz="1600" b="1" dirty="0">
                  <a:latin typeface="+mn-ea"/>
                </a:rPr>
                <a:t>CA</a:t>
              </a:r>
              <a:r>
                <a:rPr lang="zh-CN" altLang="en-US" sz="1600" b="1" dirty="0">
                  <a:latin typeface="+mn-ea"/>
                </a:rPr>
                <a:t>锁吗？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57" name="矩形 56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3653004" y="432126"/>
              <a:ext cx="4885992" cy="707748"/>
              <a:chOff x="5402407" y="1255575"/>
              <a:chExt cx="4885992" cy="707748"/>
            </a:xfrm>
          </p:grpSpPr>
          <p:sp>
            <p:nvSpPr>
              <p:cNvPr id="63" name="文本框 62"/>
              <p:cNvSpPr txBox="1"/>
              <p:nvPr/>
            </p:nvSpPr>
            <p:spPr>
              <a:xfrm>
                <a:off x="6052221" y="1255575"/>
                <a:ext cx="354458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问题解答及联系方式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Problem solving</a:t>
                </a: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8DB8B50F-9B53-4F9D-9905-19FD785D9D4B}"/>
              </a:ext>
            </a:extLst>
          </p:cNvPr>
          <p:cNvCxnSpPr/>
          <p:nvPr/>
        </p:nvCxnSpPr>
        <p:spPr>
          <a:xfrm>
            <a:off x="6096000" y="1828800"/>
            <a:ext cx="0" cy="4055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78D2DD2F-7CA9-4732-96D8-5A1CDA1CDAA7}"/>
              </a:ext>
            </a:extLst>
          </p:cNvPr>
          <p:cNvGrpSpPr/>
          <p:nvPr/>
        </p:nvGrpSpPr>
        <p:grpSpPr>
          <a:xfrm>
            <a:off x="8018191" y="2151533"/>
            <a:ext cx="3906108" cy="1230380"/>
            <a:chOff x="7483988" y="3433235"/>
            <a:chExt cx="4886237" cy="1230380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id="{A0E29BDE-56A2-40E9-BD3C-5CA3BA058FA5}"/>
                </a:ext>
              </a:extLst>
            </p:cNvPr>
            <p:cNvSpPr/>
            <p:nvPr/>
          </p:nvSpPr>
          <p:spPr>
            <a:xfrm>
              <a:off x="7483989" y="3925271"/>
              <a:ext cx="4886236" cy="73834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联系人员：于庆宇</a:t>
              </a:r>
              <a:endParaRPr lang="en-US" altLang="zh-CN" sz="1200" dirty="0">
                <a:solidFill>
                  <a:srgbClr val="E52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联系方式：</a:t>
              </a: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15804966086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QQ</a:t>
              </a:r>
              <a:r>
                <a:rPr lang="zh-CN" altLang="en-US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：</a:t>
              </a:r>
              <a:r>
                <a:rPr lang="en-US" altLang="zh-CN" sz="1200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43523663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E5B16898-10AE-422D-B168-FC37FE8866D5}"/>
                </a:ext>
              </a:extLst>
            </p:cNvPr>
            <p:cNvSpPr/>
            <p:nvPr/>
          </p:nvSpPr>
          <p:spPr>
            <a:xfrm>
              <a:off x="7483988" y="3433235"/>
              <a:ext cx="3907741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E52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朝阳市公共资源交易中心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id="{D1877434-15D0-418E-834D-63BB4B7CADDD}"/>
              </a:ext>
            </a:extLst>
          </p:cNvPr>
          <p:cNvGrpSpPr/>
          <p:nvPr/>
        </p:nvGrpSpPr>
        <p:grpSpPr>
          <a:xfrm>
            <a:off x="8016561" y="4020345"/>
            <a:ext cx="4142866" cy="1525536"/>
            <a:chOff x="7483988" y="3433235"/>
            <a:chExt cx="4887867" cy="1525536"/>
          </a:xfrm>
        </p:grpSpPr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7CACF57E-394B-4FE0-A2A4-A908DF7537FC}"/>
                </a:ext>
              </a:extLst>
            </p:cNvPr>
            <p:cNvSpPr/>
            <p:nvPr/>
          </p:nvSpPr>
          <p:spPr>
            <a:xfrm>
              <a:off x="7485619" y="3998828"/>
              <a:ext cx="4886236" cy="9599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技术支持：李柏波</a:t>
              </a:r>
              <a:endParaRPr lang="en-US" altLang="zh-CN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联系方式：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15842169384</a:t>
              </a:r>
            </a:p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QQ</a:t>
              </a: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1085235550</a:t>
              </a: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微信：</a:t>
              </a:r>
              <a:r>
                <a:rPr lang="en-US" altLang="zh-CN" sz="12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15842169384</a:t>
              </a:r>
              <a:endParaRPr lang="zh-CN" altLang="en-US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74" name="矩形 73">
              <a:extLst>
                <a:ext uri="{FF2B5EF4-FFF2-40B4-BE49-F238E27FC236}">
                  <a16:creationId xmlns:a16="http://schemas.microsoft.com/office/drawing/2014/main" id="{4EFB51E9-6921-40BB-9D02-F36967C41171}"/>
                </a:ext>
              </a:extLst>
            </p:cNvPr>
            <p:cNvSpPr/>
            <p:nvPr/>
          </p:nvSpPr>
          <p:spPr>
            <a:xfrm>
              <a:off x="7483988" y="3433235"/>
              <a:ext cx="390773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江苏国泰新点软件有限公司</a:t>
              </a:r>
            </a:p>
          </p:txBody>
        </p:sp>
      </p:grpSp>
      <p:pic>
        <p:nvPicPr>
          <p:cNvPr id="75" name="图片 74" descr="图片包含 游戏机, 画&#10;&#10;描述已自动生成">
            <a:extLst>
              <a:ext uri="{FF2B5EF4-FFF2-40B4-BE49-F238E27FC236}">
                <a16:creationId xmlns:a16="http://schemas.microsoft.com/office/drawing/2014/main" id="{57481481-401E-4AD4-A866-844C840D33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458" y="2599289"/>
            <a:ext cx="645750" cy="415458"/>
          </a:xfrm>
          <a:prstGeom prst="rect">
            <a:avLst/>
          </a:prstGeom>
        </p:spPr>
      </p:pic>
      <p:pic>
        <p:nvPicPr>
          <p:cNvPr id="76" name="图片 75" descr="图片包含 物体&#10;&#10;描述已自动生成">
            <a:extLst>
              <a:ext uri="{FF2B5EF4-FFF2-40B4-BE49-F238E27FC236}">
                <a16:creationId xmlns:a16="http://schemas.microsoft.com/office/drawing/2014/main" id="{41FFB666-F6C3-43E2-A2B6-76A50F65DA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926" y="4796092"/>
            <a:ext cx="1180814" cy="26981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875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2400000">
            <a:off x="5535566" y="2926029"/>
            <a:ext cx="4371575" cy="373835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 rot="2400000">
            <a:off x="-201448" y="3377015"/>
            <a:ext cx="2313647" cy="1471032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 rot="2400000">
            <a:off x="11595793" y="3982815"/>
            <a:ext cx="1940141" cy="72196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4218010" y="1551011"/>
            <a:ext cx="3755979" cy="3755979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90806" y="2875002"/>
            <a:ext cx="2810385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THANKS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71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11" grpId="0" animBg="1"/>
      <p:bldP spid="12" grpId="0" animBg="1"/>
      <p:bldP spid="3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 rot="2400000">
            <a:off x="8928123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 rot="2400000">
            <a:off x="6784050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0" name="矩形 69"/>
          <p:cNvSpPr/>
          <p:nvPr/>
        </p:nvSpPr>
        <p:spPr>
          <a:xfrm rot="2400000">
            <a:off x="4583531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 rot="2400000">
            <a:off x="2424675" y="3219279"/>
            <a:ext cx="3242431" cy="1636409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029617" y="2219246"/>
            <a:ext cx="1630691" cy="1630691"/>
            <a:chOff x="1513251" y="2219246"/>
            <a:chExt cx="1630691" cy="1630691"/>
          </a:xfrm>
        </p:grpSpPr>
        <p:sp>
          <p:nvSpPr>
            <p:cNvPr id="37" name="椭圆 36"/>
            <p:cNvSpPr/>
            <p:nvPr/>
          </p:nvSpPr>
          <p:spPr>
            <a:xfrm>
              <a:off x="1513251" y="2219246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77405" y="2383400"/>
              <a:ext cx="1302382" cy="1302382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85034" y="2219245"/>
            <a:ext cx="1630691" cy="1630691"/>
            <a:chOff x="4034427" y="2219245"/>
            <a:chExt cx="1630691" cy="1630691"/>
          </a:xfrm>
        </p:grpSpPr>
        <p:sp>
          <p:nvSpPr>
            <p:cNvPr id="40" name="椭圆 39"/>
            <p:cNvSpPr/>
            <p:nvPr/>
          </p:nvSpPr>
          <p:spPr>
            <a:xfrm>
              <a:off x="4034427" y="2219245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198581" y="2383399"/>
              <a:ext cx="1302382" cy="1302382"/>
            </a:xfrm>
            <a:prstGeom prst="ellipse">
              <a:avLst/>
            </a:prstGeom>
            <a:solidFill>
              <a:srgbClr val="CE050B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74256" y="2219244"/>
            <a:ext cx="1630691" cy="1630691"/>
            <a:chOff x="6557271" y="2219244"/>
            <a:chExt cx="1630691" cy="1630691"/>
          </a:xfrm>
        </p:grpSpPr>
        <p:sp>
          <p:nvSpPr>
            <p:cNvPr id="43" name="椭圆 42"/>
            <p:cNvSpPr/>
            <p:nvPr/>
          </p:nvSpPr>
          <p:spPr>
            <a:xfrm>
              <a:off x="6557271" y="2219244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6721425" y="2383398"/>
              <a:ext cx="1302382" cy="1302382"/>
            </a:xfrm>
            <a:prstGeom prst="ellipse">
              <a:avLst/>
            </a:prstGeom>
            <a:solidFill>
              <a:srgbClr val="CE050B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51097" y="2234613"/>
            <a:ext cx="1630691" cy="1630691"/>
            <a:chOff x="9089117" y="2234613"/>
            <a:chExt cx="1630691" cy="1630691"/>
          </a:xfrm>
        </p:grpSpPr>
        <p:sp>
          <p:nvSpPr>
            <p:cNvPr id="46" name="椭圆 45"/>
            <p:cNvSpPr/>
            <p:nvPr/>
          </p:nvSpPr>
          <p:spPr>
            <a:xfrm>
              <a:off x="9089117" y="2234613"/>
              <a:ext cx="1630691" cy="1630691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253271" y="2398767"/>
              <a:ext cx="1302382" cy="1302382"/>
            </a:xfrm>
            <a:prstGeom prst="ellipse">
              <a:avLst/>
            </a:prstGeom>
            <a:solidFill>
              <a:srgbClr val="368FE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321482" y="4199147"/>
            <a:ext cx="3044118" cy="802307"/>
            <a:chOff x="7833335" y="3433235"/>
            <a:chExt cx="3044118" cy="802307"/>
          </a:xfrm>
        </p:grpSpPr>
        <p:sp>
          <p:nvSpPr>
            <p:cNvPr id="48" name="矩形 47"/>
            <p:cNvSpPr/>
            <p:nvPr/>
          </p:nvSpPr>
          <p:spPr>
            <a:xfrm>
              <a:off x="8219053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平台结构宏观介绍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平台介绍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478320" y="4199147"/>
            <a:ext cx="3044118" cy="802307"/>
            <a:chOff x="7833335" y="3433235"/>
            <a:chExt cx="3044118" cy="802307"/>
          </a:xfrm>
        </p:grpSpPr>
        <p:sp>
          <p:nvSpPr>
            <p:cNvPr id="60" name="矩形 59"/>
            <p:cNvSpPr/>
            <p:nvPr/>
          </p:nvSpPr>
          <p:spPr>
            <a:xfrm>
              <a:off x="8210634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注册入库、投标业务说明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业务讲解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67542" y="4199147"/>
            <a:ext cx="3044118" cy="802307"/>
            <a:chOff x="7833335" y="3433235"/>
            <a:chExt cx="3044118" cy="802307"/>
          </a:xfrm>
        </p:grpSpPr>
        <p:sp>
          <p:nvSpPr>
            <p:cNvPr id="63" name="矩形 62"/>
            <p:cNvSpPr/>
            <p:nvPr/>
          </p:nvSpPr>
          <p:spPr>
            <a:xfrm>
              <a:off x="8213657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通过实际业务流程加深培训印象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系统演示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844383" y="4199147"/>
            <a:ext cx="3044118" cy="802307"/>
            <a:chOff x="7833335" y="3433235"/>
            <a:chExt cx="3044118" cy="802307"/>
          </a:xfrm>
        </p:grpSpPr>
        <p:sp>
          <p:nvSpPr>
            <p:cNvPr id="66" name="矩形 65"/>
            <p:cNvSpPr/>
            <p:nvPr/>
          </p:nvSpPr>
          <p:spPr>
            <a:xfrm>
              <a:off x="8213657" y="3919173"/>
              <a:ext cx="2283476" cy="3163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现场解答受训人员提出的问题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7833335" y="3433235"/>
              <a:ext cx="3044118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现场答疑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53003" y="-272090"/>
            <a:ext cx="4885992" cy="1464420"/>
            <a:chOff x="3653003" y="-272090"/>
            <a:chExt cx="4885992" cy="1464420"/>
          </a:xfrm>
        </p:grpSpPr>
        <p:sp>
          <p:nvSpPr>
            <p:cNvPr id="32" name="矩形 31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653003" y="327010"/>
              <a:ext cx="4885992" cy="865320"/>
              <a:chOff x="5402406" y="1150459"/>
              <a:chExt cx="4885992" cy="865320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6197743" y="1150459"/>
                <a:ext cx="329531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3600" b="1" u="sn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目 录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5402406" y="1745962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CONTENTS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rgbClr val="CE050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7" name="图形 6" descr="拼图">
            <a:extLst>
              <a:ext uri="{FF2B5EF4-FFF2-40B4-BE49-F238E27FC236}">
                <a16:creationId xmlns:a16="http://schemas.microsoft.com/office/drawing/2014/main" id="{F7ADB968-FD24-4C6D-B640-98A626662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86341" y="2551194"/>
            <a:ext cx="914400" cy="914400"/>
          </a:xfrm>
          <a:prstGeom prst="rect">
            <a:avLst/>
          </a:prstGeom>
        </p:spPr>
      </p:pic>
      <p:pic>
        <p:nvPicPr>
          <p:cNvPr id="10" name="图形 9" descr="字幕">
            <a:extLst>
              <a:ext uri="{FF2B5EF4-FFF2-40B4-BE49-F238E27FC236}">
                <a16:creationId xmlns:a16="http://schemas.microsoft.com/office/drawing/2014/main" id="{CB8EBD2C-5B9D-4E08-8FBB-DA9D1F503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38327" y="2658429"/>
            <a:ext cx="856230" cy="856230"/>
          </a:xfrm>
          <a:prstGeom prst="rect">
            <a:avLst/>
          </a:prstGeom>
        </p:spPr>
      </p:pic>
      <p:pic>
        <p:nvPicPr>
          <p:cNvPr id="12" name="图形 11" descr="决策图">
            <a:extLst>
              <a:ext uri="{FF2B5EF4-FFF2-40B4-BE49-F238E27FC236}">
                <a16:creationId xmlns:a16="http://schemas.microsoft.com/office/drawing/2014/main" id="{00781F9C-23B1-462C-8588-CB1A028128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5632" y="2674533"/>
            <a:ext cx="720112" cy="720112"/>
          </a:xfrm>
          <a:prstGeom prst="rect">
            <a:avLst/>
          </a:prstGeom>
        </p:spPr>
      </p:pic>
      <p:sp>
        <p:nvSpPr>
          <p:cNvPr id="74" name="KSO_Shape">
            <a:extLst>
              <a:ext uri="{FF2B5EF4-FFF2-40B4-BE49-F238E27FC236}">
                <a16:creationId xmlns:a16="http://schemas.microsoft.com/office/drawing/2014/main" id="{E8E129BB-B655-4C57-B946-D920EC86687B}"/>
              </a:ext>
            </a:extLst>
          </p:cNvPr>
          <p:cNvSpPr>
            <a:spLocks/>
          </p:cNvSpPr>
          <p:nvPr/>
        </p:nvSpPr>
        <p:spPr bwMode="auto">
          <a:xfrm>
            <a:off x="6835017" y="2688138"/>
            <a:ext cx="709167" cy="723640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1" grpId="0" animBg="1"/>
      <p:bldP spid="70" grpId="0" animBg="1"/>
      <p:bldP spid="8" grpId="0" animBg="1"/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160418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5511" y="904581"/>
            <a:ext cx="186461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1"/>
                </a:solidFill>
                <a:latin typeface="Impact" panose="020B0806030902050204" pitchFamily="34" charset="0"/>
              </a:rPr>
              <a:t>1</a:t>
            </a:r>
            <a:endParaRPr lang="zh-CN" altLang="en-US" sz="344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28149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01212" y="3313708"/>
              <a:ext cx="1392681" cy="610470"/>
              <a:chOff x="8421899" y="3376632"/>
              <a:chExt cx="1392681" cy="61047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464629" y="3759303"/>
                <a:ext cx="1307221" cy="227799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平台结构宏观介绍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421899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平台介绍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31933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平台访问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平台结构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数据流转</a:t>
            </a:r>
            <a:endParaRPr lang="en-US" altLang="zh-CN" sz="1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089374" y="2972214"/>
            <a:ext cx="2773" cy="187948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00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rot="2400000">
            <a:off x="2953691" y="2729086"/>
            <a:ext cx="3227299" cy="3716791"/>
          </a:xfrm>
          <a:custGeom>
            <a:avLst/>
            <a:gdLst>
              <a:gd name="connsiteX0" fmla="*/ 0 w 2708619"/>
              <a:gd name="connsiteY0" fmla="*/ 0 h 3704491"/>
              <a:gd name="connsiteX1" fmla="*/ 2708619 w 2708619"/>
              <a:gd name="connsiteY1" fmla="*/ 0 h 3704491"/>
              <a:gd name="connsiteX2" fmla="*/ 2708619 w 2708619"/>
              <a:gd name="connsiteY2" fmla="*/ 3704491 h 3704491"/>
              <a:gd name="connsiteX3" fmla="*/ 0 w 2708619"/>
              <a:gd name="connsiteY3" fmla="*/ 3704491 h 3704491"/>
              <a:gd name="connsiteX4" fmla="*/ 0 w 2708619"/>
              <a:gd name="connsiteY4" fmla="*/ 0 h 3704491"/>
              <a:gd name="connsiteX0" fmla="*/ 0 w 2708619"/>
              <a:gd name="connsiteY0" fmla="*/ 0 h 3716791"/>
              <a:gd name="connsiteX1" fmla="*/ 2708619 w 2708619"/>
              <a:gd name="connsiteY1" fmla="*/ 0 h 3716791"/>
              <a:gd name="connsiteX2" fmla="*/ 2708619 w 2708619"/>
              <a:gd name="connsiteY2" fmla="*/ 3704491 h 3716791"/>
              <a:gd name="connsiteX3" fmla="*/ 658369 w 2708619"/>
              <a:gd name="connsiteY3" fmla="*/ 3716791 h 3716791"/>
              <a:gd name="connsiteX4" fmla="*/ 0 w 2708619"/>
              <a:gd name="connsiteY4" fmla="*/ 3704491 h 3716791"/>
              <a:gd name="connsiteX5" fmla="*/ 0 w 2708619"/>
              <a:gd name="connsiteY5" fmla="*/ 0 h 3716791"/>
              <a:gd name="connsiteX0" fmla="*/ 0 w 2708619"/>
              <a:gd name="connsiteY0" fmla="*/ 0 h 3716791"/>
              <a:gd name="connsiteX1" fmla="*/ 2708619 w 2708619"/>
              <a:gd name="connsiteY1" fmla="*/ 0 h 3716791"/>
              <a:gd name="connsiteX2" fmla="*/ 2708619 w 2708619"/>
              <a:gd name="connsiteY2" fmla="*/ 3704491 h 3716791"/>
              <a:gd name="connsiteX3" fmla="*/ 658369 w 2708619"/>
              <a:gd name="connsiteY3" fmla="*/ 3716791 h 3716791"/>
              <a:gd name="connsiteX4" fmla="*/ 0 w 2708619"/>
              <a:gd name="connsiteY4" fmla="*/ 0 h 3716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619" h="3716791">
                <a:moveTo>
                  <a:pt x="0" y="0"/>
                </a:moveTo>
                <a:lnTo>
                  <a:pt x="2708619" y="0"/>
                </a:lnTo>
                <a:lnTo>
                  <a:pt x="2708619" y="3704491"/>
                </a:lnTo>
                <a:lnTo>
                  <a:pt x="658369" y="3716791"/>
                </a:lnTo>
                <a:lnTo>
                  <a:pt x="0" y="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84798" y="3123330"/>
            <a:ext cx="1712889" cy="1712889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524994" y="1913113"/>
            <a:ext cx="2587859" cy="2587859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05449" y="4239471"/>
            <a:ext cx="1309304" cy="1309304"/>
            <a:chOff x="4738255" y="1682692"/>
            <a:chExt cx="1423000" cy="1423000"/>
          </a:xfrm>
        </p:grpSpPr>
        <p:sp>
          <p:nvSpPr>
            <p:cNvPr id="19" name="椭圆 18"/>
            <p:cNvSpPr/>
            <p:nvPr/>
          </p:nvSpPr>
          <p:spPr>
            <a:xfrm>
              <a:off x="4738255" y="1682692"/>
              <a:ext cx="1423000" cy="1423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868092" y="1812529"/>
              <a:ext cx="1163325" cy="1163325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j-lt"/>
                </a:rPr>
                <a:t>如何访问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19248" y="2106036"/>
            <a:ext cx="4769947" cy="1213102"/>
            <a:chOff x="7483989" y="3302145"/>
            <a:chExt cx="4769947" cy="1213102"/>
          </a:xfrm>
        </p:grpSpPr>
        <p:sp>
          <p:nvSpPr>
            <p:cNvPr id="13" name="矩形 12"/>
            <p:cNvSpPr/>
            <p:nvPr/>
          </p:nvSpPr>
          <p:spPr>
            <a:xfrm>
              <a:off x="7485470" y="3727724"/>
              <a:ext cx="4768466" cy="7875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名称：全国公共资源交易平台（辽宁省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·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朝阳市）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域名：</a:t>
              </a:r>
              <a:r>
                <a:rPr lang="en-US" altLang="zh-CN" sz="1600" u="sng" dirty="0">
                  <a:solidFill>
                    <a:schemeClr val="accent2"/>
                  </a:solidFill>
                  <a:latin typeface="+mn-ea"/>
                </a:rPr>
                <a:t>GGZY.ZGCY.GOV.CN</a:t>
              </a:r>
              <a:endParaRPr lang="zh-CN" altLang="en-US" sz="1600" u="sng" dirty="0">
                <a:solidFill>
                  <a:schemeClr val="accent2"/>
                </a:solidFill>
                <a:latin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483989" y="3302145"/>
              <a:ext cx="205055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我叫什么？</a:t>
              </a:r>
              <a:endParaRPr lang="en-US" altLang="zh-CN" sz="2000" b="1" dirty="0">
                <a:latin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3" name="矩形 3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1-1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平台访问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Platform access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57EF710A-F907-465A-A5E5-4AB85964A3D0}"/>
              </a:ext>
            </a:extLst>
          </p:cNvPr>
          <p:cNvGrpSpPr/>
          <p:nvPr/>
        </p:nvGrpSpPr>
        <p:grpSpPr>
          <a:xfrm>
            <a:off x="6119988" y="3905625"/>
            <a:ext cx="4769947" cy="1582434"/>
            <a:chOff x="7483989" y="3302145"/>
            <a:chExt cx="4769947" cy="1582434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118C3821-AAAB-45F3-9EC2-B5AD7C0BA057}"/>
                </a:ext>
              </a:extLst>
            </p:cNvPr>
            <p:cNvSpPr/>
            <p:nvPr/>
          </p:nvSpPr>
          <p:spPr>
            <a:xfrm>
              <a:off x="7485470" y="3727724"/>
              <a:ext cx="4768466" cy="115685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：通过域名直接进入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：搜索引擎检索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：原网站设置了新网站入口</a:t>
              </a: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13EC1E0C-12A2-49FA-845B-55F055D35261}"/>
                </a:ext>
              </a:extLst>
            </p:cNvPr>
            <p:cNvSpPr/>
            <p:nvPr/>
          </p:nvSpPr>
          <p:spPr>
            <a:xfrm>
              <a:off x="7483989" y="3302145"/>
              <a:ext cx="2050552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如何找到我？</a:t>
              </a:r>
              <a:endParaRPr lang="en-US" altLang="zh-CN" sz="2000" b="1" dirty="0">
                <a:latin typeface="+mn-ea"/>
              </a:endParaRPr>
            </a:p>
          </p:txBody>
        </p:sp>
      </p:grpSp>
      <p:pic>
        <p:nvPicPr>
          <p:cNvPr id="28" name="图形 27" descr="问题">
            <a:extLst>
              <a:ext uri="{FF2B5EF4-FFF2-40B4-BE49-F238E27FC236}">
                <a16:creationId xmlns:a16="http://schemas.microsoft.com/office/drawing/2014/main" id="{1DAA3932-62EB-499B-8028-E109A170EA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7980" y="3522574"/>
            <a:ext cx="914400" cy="9144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id="{552E55D5-73D6-4ADE-A575-40AE85EE0064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6" name="图片 35" descr="图片包含 物体&#10;&#10;描述已自动生成">
              <a:extLst>
                <a:ext uri="{FF2B5EF4-FFF2-40B4-BE49-F238E27FC236}">
                  <a16:creationId xmlns:a16="http://schemas.microsoft.com/office/drawing/2014/main" id="{82616EA3-F440-4913-94D4-E9E979DE1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5" name="图片 44" descr="图片包含 游戏机, 画&#10;&#10;描述已自动生成">
              <a:extLst>
                <a:ext uri="{FF2B5EF4-FFF2-40B4-BE49-F238E27FC236}">
                  <a16:creationId xmlns:a16="http://schemas.microsoft.com/office/drawing/2014/main" id="{0AC2AE13-9869-42A0-953D-11366B5B2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5C44E415-A19D-4DD6-8020-00694CA87B17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3508CA03-C2AE-4C26-B3DC-B17D162EB0D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F6A825D6-E2CD-4ADD-9A83-DF00496D21D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占位符 5" descr="图片包含 电子, 监控, 屏幕, 风景&#10;&#10;描述已自动生成">
            <a:extLst>
              <a:ext uri="{FF2B5EF4-FFF2-40B4-BE49-F238E27FC236}">
                <a16:creationId xmlns:a16="http://schemas.microsoft.com/office/drawing/2014/main" id="{BAC23574-F3CF-4930-9AFC-1CEE09F328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" r="35"/>
          <a:stretch>
            <a:fillRect/>
          </a:stretch>
        </p:blipFill>
        <p:spPr>
          <a:xfrm>
            <a:off x="2545045" y="1933164"/>
            <a:ext cx="2547755" cy="2547755"/>
          </a:xfrm>
        </p:spPr>
      </p:pic>
    </p:spTree>
    <p:extLst>
      <p:ext uri="{BB962C8B-B14F-4D97-AF65-F5344CB8AC3E}">
        <p14:creationId xmlns:p14="http://schemas.microsoft.com/office/powerpoint/2010/main" val="113186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4659086" y="1822867"/>
            <a:ext cx="6560457" cy="5123543"/>
          </a:xfrm>
          <a:custGeom>
            <a:avLst/>
            <a:gdLst>
              <a:gd name="connsiteX0" fmla="*/ 6560457 w 6560457"/>
              <a:gd name="connsiteY0" fmla="*/ 3614057 h 5123543"/>
              <a:gd name="connsiteX1" fmla="*/ 2714171 w 6560457"/>
              <a:gd name="connsiteY1" fmla="*/ 5123543 h 5123543"/>
              <a:gd name="connsiteX2" fmla="*/ 348343 w 6560457"/>
              <a:gd name="connsiteY2" fmla="*/ 3149600 h 5123543"/>
              <a:gd name="connsiteX3" fmla="*/ 478971 w 6560457"/>
              <a:gd name="connsiteY3" fmla="*/ 3048000 h 5123543"/>
              <a:gd name="connsiteX4" fmla="*/ 0 w 6560457"/>
              <a:gd name="connsiteY4" fmla="*/ 2685143 h 5123543"/>
              <a:gd name="connsiteX5" fmla="*/ 174171 w 6560457"/>
              <a:gd name="connsiteY5" fmla="*/ 1088571 h 5123543"/>
              <a:gd name="connsiteX6" fmla="*/ 957943 w 6560457"/>
              <a:gd name="connsiteY6" fmla="*/ 319314 h 5123543"/>
              <a:gd name="connsiteX7" fmla="*/ 1422400 w 6560457"/>
              <a:gd name="connsiteY7" fmla="*/ 0 h 5123543"/>
              <a:gd name="connsiteX8" fmla="*/ 1828800 w 6560457"/>
              <a:gd name="connsiteY8" fmla="*/ 348343 h 5123543"/>
              <a:gd name="connsiteX9" fmla="*/ 2714171 w 6560457"/>
              <a:gd name="connsiteY9" fmla="*/ 377371 h 5123543"/>
              <a:gd name="connsiteX10" fmla="*/ 6560457 w 6560457"/>
              <a:gd name="connsiteY10" fmla="*/ 3614057 h 512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560457" h="5123543">
                <a:moveTo>
                  <a:pt x="6560457" y="3614057"/>
                </a:moveTo>
                <a:lnTo>
                  <a:pt x="2714171" y="5123543"/>
                </a:lnTo>
                <a:lnTo>
                  <a:pt x="348343" y="3149600"/>
                </a:lnTo>
                <a:lnTo>
                  <a:pt x="478971" y="3048000"/>
                </a:lnTo>
                <a:lnTo>
                  <a:pt x="0" y="2685143"/>
                </a:lnTo>
                <a:lnTo>
                  <a:pt x="174171" y="1088571"/>
                </a:lnTo>
                <a:lnTo>
                  <a:pt x="957943" y="319314"/>
                </a:lnTo>
                <a:lnTo>
                  <a:pt x="1422400" y="0"/>
                </a:lnTo>
                <a:lnTo>
                  <a:pt x="1828800" y="348343"/>
                </a:lnTo>
                <a:lnTo>
                  <a:pt x="2714171" y="377371"/>
                </a:lnTo>
                <a:lnTo>
                  <a:pt x="6560457" y="3614057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6" name="MU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401619" y="1790799"/>
            <a:ext cx="1913575" cy="2740527"/>
          </a:xfrm>
          <a:custGeom>
            <a:avLst/>
            <a:gdLst>
              <a:gd name="T0" fmla="*/ 2122 w 5400"/>
              <a:gd name="T1" fmla="*/ 4573 h 5125"/>
              <a:gd name="T2" fmla="*/ 1619 w 5400"/>
              <a:gd name="T3" fmla="*/ 3375 h 5125"/>
              <a:gd name="T4" fmla="*/ 4640 w 5400"/>
              <a:gd name="T5" fmla="*/ 1079 h 5125"/>
              <a:gd name="T6" fmla="*/ 5400 w 5400"/>
              <a:gd name="T7" fmla="*/ 533 h 5125"/>
              <a:gd name="T8" fmla="*/ 4660 w 5400"/>
              <a:gd name="T9" fmla="*/ 0 h 5125"/>
              <a:gd name="T10" fmla="*/ 0 w 5400"/>
              <a:gd name="T11" fmla="*/ 3375 h 5125"/>
              <a:gd name="T12" fmla="*/ 735 w 5400"/>
              <a:gd name="T13" fmla="*/ 5125 h 5125"/>
              <a:gd name="T14" fmla="*/ 1069 w 5400"/>
              <a:gd name="T15" fmla="*/ 4417 h 5125"/>
              <a:gd name="T16" fmla="*/ 2122 w 5400"/>
              <a:gd name="T17" fmla="*/ 4573 h 5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00" h="5125">
                <a:moveTo>
                  <a:pt x="2122" y="4573"/>
                </a:moveTo>
                <a:cubicBezTo>
                  <a:pt x="1803" y="4224"/>
                  <a:pt x="1619" y="3813"/>
                  <a:pt x="1619" y="3375"/>
                </a:cubicBezTo>
                <a:cubicBezTo>
                  <a:pt x="1619" y="2202"/>
                  <a:pt x="2934" y="1232"/>
                  <a:pt x="4640" y="1079"/>
                </a:cubicBezTo>
                <a:lnTo>
                  <a:pt x="5400" y="533"/>
                </a:lnTo>
                <a:lnTo>
                  <a:pt x="4660" y="0"/>
                </a:lnTo>
                <a:cubicBezTo>
                  <a:pt x="2048" y="152"/>
                  <a:pt x="0" y="1605"/>
                  <a:pt x="0" y="3375"/>
                </a:cubicBezTo>
                <a:cubicBezTo>
                  <a:pt x="0" y="4015"/>
                  <a:pt x="269" y="4614"/>
                  <a:pt x="735" y="5125"/>
                </a:cubicBezTo>
                <a:lnTo>
                  <a:pt x="1069" y="4417"/>
                </a:lnTo>
                <a:lnTo>
                  <a:pt x="2122" y="4573"/>
                </a:ln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7" name="MU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730534" y="4191755"/>
            <a:ext cx="3074770" cy="1215793"/>
          </a:xfrm>
          <a:custGeom>
            <a:avLst/>
            <a:gdLst>
              <a:gd name="T0" fmla="*/ 7256 w 8680"/>
              <a:gd name="T1" fmla="*/ 0 h 2272"/>
              <a:gd name="T2" fmla="*/ 4190 w 8680"/>
              <a:gd name="T3" fmla="*/ 1201 h 2272"/>
              <a:gd name="T4" fmla="*/ 1420 w 8680"/>
              <a:gd name="T5" fmla="*/ 298 h 2272"/>
              <a:gd name="T6" fmla="*/ 326 w 8680"/>
              <a:gd name="T7" fmla="*/ 136 h 2272"/>
              <a:gd name="T8" fmla="*/ 0 w 8680"/>
              <a:gd name="T9" fmla="*/ 827 h 2272"/>
              <a:gd name="T10" fmla="*/ 4190 w 8680"/>
              <a:gd name="T11" fmla="*/ 2272 h 2272"/>
              <a:gd name="T12" fmla="*/ 8680 w 8680"/>
              <a:gd name="T13" fmla="*/ 509 h 2272"/>
              <a:gd name="T14" fmla="*/ 7574 w 8680"/>
              <a:gd name="T15" fmla="*/ 673 h 2272"/>
              <a:gd name="T16" fmla="*/ 7256 w 8680"/>
              <a:gd name="T17" fmla="*/ 0 h 2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80" h="2272">
                <a:moveTo>
                  <a:pt x="7256" y="0"/>
                </a:moveTo>
                <a:cubicBezTo>
                  <a:pt x="6662" y="716"/>
                  <a:pt x="5512" y="1201"/>
                  <a:pt x="4190" y="1201"/>
                </a:cubicBezTo>
                <a:cubicBezTo>
                  <a:pt x="3062" y="1201"/>
                  <a:pt x="2059" y="847"/>
                  <a:pt x="1420" y="298"/>
                </a:cubicBezTo>
                <a:lnTo>
                  <a:pt x="326" y="136"/>
                </a:lnTo>
                <a:lnTo>
                  <a:pt x="0" y="827"/>
                </a:lnTo>
                <a:cubicBezTo>
                  <a:pt x="925" y="1701"/>
                  <a:pt x="2457" y="2272"/>
                  <a:pt x="4190" y="2272"/>
                </a:cubicBezTo>
                <a:cubicBezTo>
                  <a:pt x="6126" y="2272"/>
                  <a:pt x="7811" y="1559"/>
                  <a:pt x="8680" y="509"/>
                </a:cubicBezTo>
                <a:lnTo>
                  <a:pt x="7574" y="673"/>
                </a:lnTo>
                <a:lnTo>
                  <a:pt x="7256" y="0"/>
                </a:lnTo>
                <a:close/>
              </a:path>
            </a:pathLst>
          </a:custGeom>
          <a:solidFill>
            <a:srgbClr val="00B05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8" name="MU_1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175368" y="1782810"/>
            <a:ext cx="1850988" cy="2659296"/>
          </a:xfrm>
          <a:custGeom>
            <a:avLst/>
            <a:gdLst>
              <a:gd name="T0" fmla="*/ 3345 w 5225"/>
              <a:gd name="T1" fmla="*/ 4269 h 4970"/>
              <a:gd name="T2" fmla="*/ 3677 w 5225"/>
              <a:gd name="T3" fmla="*/ 4970 h 4970"/>
              <a:gd name="T4" fmla="*/ 4755 w 5225"/>
              <a:gd name="T5" fmla="*/ 4809 h 4970"/>
              <a:gd name="T6" fmla="*/ 5225 w 5225"/>
              <a:gd name="T7" fmla="*/ 3389 h 4970"/>
              <a:gd name="T8" fmla="*/ 109 w 5225"/>
              <a:gd name="T9" fmla="*/ 0 h 4970"/>
              <a:gd name="T10" fmla="*/ 0 w 5225"/>
              <a:gd name="T11" fmla="*/ 1 h 4970"/>
              <a:gd name="T12" fmla="*/ 758 w 5225"/>
              <a:gd name="T13" fmla="*/ 547 h 4970"/>
              <a:gd name="T14" fmla="*/ 27 w 5225"/>
              <a:gd name="T15" fmla="*/ 1072 h 4970"/>
              <a:gd name="T16" fmla="*/ 109 w 5225"/>
              <a:gd name="T17" fmla="*/ 1071 h 4970"/>
              <a:gd name="T18" fmla="*/ 3607 w 5225"/>
              <a:gd name="T19" fmla="*/ 3389 h 4970"/>
              <a:gd name="T20" fmla="*/ 3345 w 5225"/>
              <a:gd name="T21" fmla="*/ 4269 h 4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25" h="4970">
                <a:moveTo>
                  <a:pt x="3345" y="4269"/>
                </a:moveTo>
                <a:lnTo>
                  <a:pt x="3677" y="4970"/>
                </a:lnTo>
                <a:lnTo>
                  <a:pt x="4755" y="4809"/>
                </a:lnTo>
                <a:cubicBezTo>
                  <a:pt x="5057" y="4377"/>
                  <a:pt x="5225" y="3896"/>
                  <a:pt x="5225" y="3389"/>
                </a:cubicBezTo>
                <a:cubicBezTo>
                  <a:pt x="5225" y="1518"/>
                  <a:pt x="2935" y="0"/>
                  <a:pt x="109" y="0"/>
                </a:cubicBezTo>
                <a:cubicBezTo>
                  <a:pt x="73" y="0"/>
                  <a:pt x="36" y="1"/>
                  <a:pt x="0" y="1"/>
                </a:cubicBezTo>
                <a:lnTo>
                  <a:pt x="758" y="547"/>
                </a:lnTo>
                <a:lnTo>
                  <a:pt x="27" y="1072"/>
                </a:lnTo>
                <a:cubicBezTo>
                  <a:pt x="54" y="1072"/>
                  <a:pt x="82" y="1071"/>
                  <a:pt x="109" y="1071"/>
                </a:cubicBezTo>
                <a:cubicBezTo>
                  <a:pt x="2042" y="1071"/>
                  <a:pt x="3607" y="2109"/>
                  <a:pt x="3607" y="3389"/>
                </a:cubicBezTo>
                <a:cubicBezTo>
                  <a:pt x="3607" y="3700"/>
                  <a:pt x="3514" y="3998"/>
                  <a:pt x="3345" y="4269"/>
                </a:cubicBezTo>
                <a:close/>
              </a:path>
            </a:pathLst>
          </a:custGeom>
          <a:solidFill>
            <a:srgbClr val="368FE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9" name="MU_2"/>
          <p:cNvSpPr/>
          <p:nvPr>
            <p:custDataLst>
              <p:tags r:id="rId4"/>
            </p:custDataLst>
          </p:nvPr>
        </p:nvSpPr>
        <p:spPr>
          <a:xfrm rot="3673167">
            <a:off x="4752983" y="2134177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交易平台</a:t>
            </a:r>
          </a:p>
        </p:txBody>
      </p:sp>
      <p:sp>
        <p:nvSpPr>
          <p:cNvPr id="20" name="MU_2"/>
          <p:cNvSpPr/>
          <p:nvPr>
            <p:custDataLst>
              <p:tags r:id="rId5"/>
            </p:custDataLst>
          </p:nvPr>
        </p:nvSpPr>
        <p:spPr>
          <a:xfrm rot="10873167">
            <a:off x="4752983" y="2134175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服务平台</a:t>
            </a:r>
          </a:p>
        </p:txBody>
      </p:sp>
      <p:sp>
        <p:nvSpPr>
          <p:cNvPr id="21" name="MU"/>
          <p:cNvSpPr/>
          <p:nvPr>
            <p:custDataLst>
              <p:tags r:id="rId6"/>
            </p:custDataLst>
          </p:nvPr>
        </p:nvSpPr>
        <p:spPr>
          <a:xfrm rot="18073167">
            <a:off x="4752985" y="2134175"/>
            <a:ext cx="2922009" cy="2922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1" wrap="square" tIns="0" bIns="0" numCol="1" anchor="ctr">
            <a:prstTxWarp prst="textArchUp">
              <a:avLst/>
            </a:prstTxWarp>
            <a:norm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</a:rPr>
              <a:t>监管平台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79022" y="2670462"/>
            <a:ext cx="2989626" cy="816029"/>
            <a:chOff x="7483990" y="3433235"/>
            <a:chExt cx="2989626" cy="816029"/>
          </a:xfrm>
        </p:grpSpPr>
        <p:sp>
          <p:nvSpPr>
            <p:cNvPr id="11" name="矩形 10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各交易主体成员发起、完成招投标、采购、竞价等交易业务的平台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8423064" y="3433235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交易平台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64998" y="2864361"/>
            <a:ext cx="2989627" cy="816029"/>
            <a:chOff x="7483989" y="3433235"/>
            <a:chExt cx="2989627" cy="816029"/>
          </a:xfrm>
        </p:grpSpPr>
        <p:sp>
          <p:nvSpPr>
            <p:cNvPr id="23" name="矩形 22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行业监管部门行使监管权力、执行监管手段的平台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监管平台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858610" y="5462281"/>
            <a:ext cx="2989627" cy="816029"/>
            <a:chOff x="7483989" y="3433235"/>
            <a:chExt cx="2989627" cy="816029"/>
          </a:xfrm>
        </p:grpSpPr>
        <p:sp>
          <p:nvSpPr>
            <p:cNvPr id="26" name="矩形 25"/>
            <p:cNvSpPr/>
            <p:nvPr/>
          </p:nvSpPr>
          <p:spPr>
            <a:xfrm>
              <a:off x="7483990" y="3732519"/>
              <a:ext cx="2989626" cy="5167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为各类交易主体，平台用户提供各类服务的平台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服务平台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6" name="矩形 35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1-2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平台结构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platform structure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7" name="图片占位符 6" descr="截图里有图片&#10;&#10;描述已自动生成">
            <a:extLst>
              <a:ext uri="{FF2B5EF4-FFF2-40B4-BE49-F238E27FC236}">
                <a16:creationId xmlns:a16="http://schemas.microsoft.com/office/drawing/2014/main" id="{E59ED292-4F6D-4B10-AB2B-5B796A1FDA5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228" r="11228"/>
          <a:stretch>
            <a:fillRect/>
          </a:stretch>
        </p:blipFill>
        <p:spPr>
          <a:xfrm>
            <a:off x="5134818" y="2546289"/>
            <a:ext cx="2138406" cy="213840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66DDA4CC-815B-471A-A3DC-DDAF217794D9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4" name="图片 33" descr="图片包含 物体&#10;&#10;描述已自动生成">
              <a:extLst>
                <a:ext uri="{FF2B5EF4-FFF2-40B4-BE49-F238E27FC236}">
                  <a16:creationId xmlns:a16="http://schemas.microsoft.com/office/drawing/2014/main" id="{AA5BEACB-14C4-4EFD-92FA-A9A14F3AD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49" name="图片 48" descr="图片包含 游戏机, 画&#10;&#10;描述已自动生成">
              <a:extLst>
                <a:ext uri="{FF2B5EF4-FFF2-40B4-BE49-F238E27FC236}">
                  <a16:creationId xmlns:a16="http://schemas.microsoft.com/office/drawing/2014/main" id="{DCD8AE37-2AAE-4175-94BB-734ACD733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728A12E4-20DD-4B2E-BA4B-7964DF903431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DFE5F6B0-622E-4BCF-B611-809BB67ECDFA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7C04D06E-B911-404B-9DE0-DDCBD45A1CD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795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36" name="矩形 35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1-3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数据流转</a:t>
                </a: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Data transfer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9438B30D-6E2D-4366-B215-38A024EA44AE}"/>
              </a:ext>
            </a:extLst>
          </p:cNvPr>
          <p:cNvCxnSpPr>
            <a:cxnSpLocks/>
          </p:cNvCxnSpPr>
          <p:nvPr/>
        </p:nvCxnSpPr>
        <p:spPr>
          <a:xfrm>
            <a:off x="2014769" y="2103735"/>
            <a:ext cx="8478982" cy="0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CFC1C74-6693-40CE-9278-B238FC66C452}"/>
              </a:ext>
            </a:extLst>
          </p:cNvPr>
          <p:cNvGrpSpPr/>
          <p:nvPr/>
        </p:nvGrpSpPr>
        <p:grpSpPr>
          <a:xfrm>
            <a:off x="5610653" y="3049497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89CC439F-AF31-4692-A220-AB570A1C2145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E47445E8-39B1-44D3-8976-1A72B75290BF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rgbClr val="00B0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服务</a:t>
              </a:r>
            </a:p>
          </p:txBody>
        </p:sp>
      </p:grp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7CEC4072-FBFF-4459-92E1-E65B818CF1F2}"/>
              </a:ext>
            </a:extLst>
          </p:cNvPr>
          <p:cNvCxnSpPr/>
          <p:nvPr/>
        </p:nvCxnSpPr>
        <p:spPr>
          <a:xfrm>
            <a:off x="230332" y="2906766"/>
            <a:ext cx="1173133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9C9503A6-4E58-4B06-82CB-D56B67F41841}"/>
              </a:ext>
            </a:extLst>
          </p:cNvPr>
          <p:cNvGrpSpPr/>
          <p:nvPr/>
        </p:nvGrpSpPr>
        <p:grpSpPr>
          <a:xfrm>
            <a:off x="4297934" y="4826862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4DBD46AE-90EC-4FAC-AAC2-FC89ABDC0BF4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6778CD10-E44C-4B5C-A5A3-983432D63579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监管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ED3A7EF-5F3C-44A9-91C0-6AFD946C5543}"/>
              </a:ext>
            </a:extLst>
          </p:cNvPr>
          <p:cNvGrpSpPr/>
          <p:nvPr/>
        </p:nvGrpSpPr>
        <p:grpSpPr>
          <a:xfrm>
            <a:off x="6932041" y="4826862"/>
            <a:ext cx="1027273" cy="1027273"/>
            <a:chOff x="9140878" y="3281643"/>
            <a:chExt cx="1027273" cy="10272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CBC98292-A1C9-46CA-AC7E-D42028BC6B6E}"/>
                </a:ext>
              </a:extLst>
            </p:cNvPr>
            <p:cNvSpPr/>
            <p:nvPr/>
          </p:nvSpPr>
          <p:spPr>
            <a:xfrm>
              <a:off x="9140878" y="3281643"/>
              <a:ext cx="1027273" cy="1027273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81BA1054-7B37-4A3C-AE6C-EBFECE46894F}"/>
                </a:ext>
              </a:extLst>
            </p:cNvPr>
            <p:cNvSpPr/>
            <p:nvPr/>
          </p:nvSpPr>
          <p:spPr>
            <a:xfrm>
              <a:off x="9234609" y="3375374"/>
              <a:ext cx="839812" cy="839812"/>
            </a:xfrm>
            <a:prstGeom prst="ellipse">
              <a:avLst/>
            </a:prstGeom>
            <a:solidFill>
              <a:srgbClr val="368FE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交易</a:t>
              </a:r>
            </a:p>
          </p:txBody>
        </p:sp>
      </p:grp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6745010A-FFDF-4104-9092-CEFC6DA8E9A2}"/>
              </a:ext>
            </a:extLst>
          </p:cNvPr>
          <p:cNvCxnSpPr>
            <a:cxnSpLocks/>
          </p:cNvCxnSpPr>
          <p:nvPr/>
        </p:nvCxnSpPr>
        <p:spPr>
          <a:xfrm rot="2700000" flipV="1">
            <a:off x="5334414" y="3871959"/>
            <a:ext cx="21692" cy="1029769"/>
          </a:xfrm>
          <a:prstGeom prst="straightConnector1">
            <a:avLst/>
          </a:prstGeom>
          <a:ln w="28575">
            <a:solidFill>
              <a:srgbClr val="E52739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9DBFDE2C-2221-4184-90DF-E692325F0E69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6738472" y="3945579"/>
            <a:ext cx="21692" cy="1029769"/>
          </a:xfrm>
          <a:prstGeom prst="straightConnector1">
            <a:avLst/>
          </a:prstGeom>
          <a:ln w="28575"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6FA69246-4032-4C55-868C-C21971B8FA7E}"/>
              </a:ext>
            </a:extLst>
          </p:cNvPr>
          <p:cNvCxnSpPr>
            <a:cxnSpLocks/>
          </p:cNvCxnSpPr>
          <p:nvPr/>
        </p:nvCxnSpPr>
        <p:spPr>
          <a:xfrm rot="18900000">
            <a:off x="6921195" y="3851848"/>
            <a:ext cx="21692" cy="1029769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>
            <a:extLst>
              <a:ext uri="{FF2B5EF4-FFF2-40B4-BE49-F238E27FC236}">
                <a16:creationId xmlns:a16="http://schemas.microsoft.com/office/drawing/2014/main" id="{699E4F84-A5C9-4826-8525-54AD74572F71}"/>
              </a:ext>
            </a:extLst>
          </p:cNvPr>
          <p:cNvCxnSpPr>
            <a:cxnSpLocks/>
          </p:cNvCxnSpPr>
          <p:nvPr/>
        </p:nvCxnSpPr>
        <p:spPr>
          <a:xfrm rot="2700000" flipH="1">
            <a:off x="5493605" y="3987093"/>
            <a:ext cx="21692" cy="1029769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矩形 103">
            <a:extLst>
              <a:ext uri="{FF2B5EF4-FFF2-40B4-BE49-F238E27FC236}">
                <a16:creationId xmlns:a16="http://schemas.microsoft.com/office/drawing/2014/main" id="{E5F969A5-199A-45BD-8A77-E923A7B4075D}"/>
              </a:ext>
            </a:extLst>
          </p:cNvPr>
          <p:cNvSpPr/>
          <p:nvPr/>
        </p:nvSpPr>
        <p:spPr>
          <a:xfrm>
            <a:off x="5107419" y="2210458"/>
            <a:ext cx="2031325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线性数据流转模式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E3452A52-5046-42F7-8326-B243B3578A6B}"/>
              </a:ext>
            </a:extLst>
          </p:cNvPr>
          <p:cNvSpPr/>
          <p:nvPr/>
        </p:nvSpPr>
        <p:spPr>
          <a:xfrm>
            <a:off x="4734096" y="6026539"/>
            <a:ext cx="2723823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多平台交互数据流转模式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791AA9E-2B24-4333-9A8D-00394E7CC623}"/>
              </a:ext>
            </a:extLst>
          </p:cNvPr>
          <p:cNvSpPr/>
          <p:nvPr/>
        </p:nvSpPr>
        <p:spPr>
          <a:xfrm>
            <a:off x="3019954" y="1224782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D01A578A-B2D0-4473-A359-8916815A08AC}"/>
              </a:ext>
            </a:extLst>
          </p:cNvPr>
          <p:cNvSpPr/>
          <p:nvPr/>
        </p:nvSpPr>
        <p:spPr>
          <a:xfrm>
            <a:off x="5779475" y="1250167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id="{7752D1B9-DB0D-4849-BE53-57E0B0FBD14E}"/>
              </a:ext>
            </a:extLst>
          </p:cNvPr>
          <p:cNvSpPr/>
          <p:nvPr/>
        </p:nvSpPr>
        <p:spPr>
          <a:xfrm>
            <a:off x="8381334" y="1228215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</a:t>
            </a:r>
            <a:endParaRPr lang="zh-CN" alt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E7A9FE8F-9B5B-463C-97FC-F004C322DB16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47" name="图片 46" descr="图片包含 物体&#10;&#10;描述已自动生成">
              <a:extLst>
                <a:ext uri="{FF2B5EF4-FFF2-40B4-BE49-F238E27FC236}">
                  <a16:creationId xmlns:a16="http://schemas.microsoft.com/office/drawing/2014/main" id="{3A696A31-5332-4E53-8AF1-E58E06AA4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62" name="图片 61" descr="图片包含 游戏机, 画&#10;&#10;描述已自动生成">
              <a:extLst>
                <a:ext uri="{FF2B5EF4-FFF2-40B4-BE49-F238E27FC236}">
                  <a16:creationId xmlns:a16="http://schemas.microsoft.com/office/drawing/2014/main" id="{3A743BCA-8481-45C1-9BA1-3D2E4DA1C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63" name="矩形 62">
              <a:extLst>
                <a:ext uri="{FF2B5EF4-FFF2-40B4-BE49-F238E27FC236}">
                  <a16:creationId xmlns:a16="http://schemas.microsoft.com/office/drawing/2014/main" id="{614A4EF7-EA8C-463F-868A-C945C775C97F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FCB2757B-BFC8-461B-81D6-1E72972F55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0FF43F98-9998-4627-B3AB-822C8CB75509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827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  <p:bldP spid="2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rot="2400000">
            <a:off x="11805570" y="3514218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063986" y="1866900"/>
            <a:ext cx="5854700" cy="6337300"/>
          </a:xfrm>
          <a:custGeom>
            <a:avLst/>
            <a:gdLst>
              <a:gd name="connsiteX0" fmla="*/ 5854700 w 5854700"/>
              <a:gd name="connsiteY0" fmla="*/ 3708400 h 6337300"/>
              <a:gd name="connsiteX1" fmla="*/ 4076700 w 5854700"/>
              <a:gd name="connsiteY1" fmla="*/ 6337300 h 6337300"/>
              <a:gd name="connsiteX2" fmla="*/ 584200 w 5854700"/>
              <a:gd name="connsiteY2" fmla="*/ 3416300 h 6337300"/>
              <a:gd name="connsiteX3" fmla="*/ 990600 w 5854700"/>
              <a:gd name="connsiteY3" fmla="*/ 1765300 h 6337300"/>
              <a:gd name="connsiteX4" fmla="*/ 0 w 5854700"/>
              <a:gd name="connsiteY4" fmla="*/ 914400 h 6337300"/>
              <a:gd name="connsiteX5" fmla="*/ 1422400 w 5854700"/>
              <a:gd name="connsiteY5" fmla="*/ 0 h 6337300"/>
              <a:gd name="connsiteX6" fmla="*/ 5854700 w 5854700"/>
              <a:gd name="connsiteY6" fmla="*/ 3708400 h 633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4700" h="6337300">
                <a:moveTo>
                  <a:pt x="5854700" y="3708400"/>
                </a:moveTo>
                <a:lnTo>
                  <a:pt x="4076700" y="6337300"/>
                </a:lnTo>
                <a:lnTo>
                  <a:pt x="584200" y="3416300"/>
                </a:lnTo>
                <a:lnTo>
                  <a:pt x="990600" y="1765300"/>
                </a:lnTo>
                <a:lnTo>
                  <a:pt x="0" y="914400"/>
                </a:lnTo>
                <a:lnTo>
                  <a:pt x="1422400" y="0"/>
                </a:lnTo>
                <a:lnTo>
                  <a:pt x="5854700" y="37084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59759" y="904581"/>
            <a:ext cx="239841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4400" dirty="0">
                <a:solidFill>
                  <a:schemeClr val="accent2"/>
                </a:solidFill>
                <a:latin typeface="Impact" panose="020B0806030902050204" pitchFamily="34" charset="0"/>
              </a:rPr>
              <a:t>2</a:t>
            </a:r>
            <a:endParaRPr lang="zh-CN" altLang="en-US" sz="344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367654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39297" y="2972214"/>
            <a:ext cx="8734351" cy="1879485"/>
            <a:chOff x="2776331" y="2972214"/>
            <a:chExt cx="6639339" cy="1271607"/>
          </a:xfrm>
        </p:grpSpPr>
        <p:sp>
          <p:nvSpPr>
            <p:cNvPr id="14" name="矩形 13"/>
            <p:cNvSpPr/>
            <p:nvPr/>
          </p:nvSpPr>
          <p:spPr>
            <a:xfrm>
              <a:off x="2776331" y="2972214"/>
              <a:ext cx="6639339" cy="12716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altLang="zh-CN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43347" y="3313708"/>
              <a:ext cx="1663080" cy="610471"/>
              <a:chOff x="8164034" y="3376632"/>
              <a:chExt cx="1663080" cy="610471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8164034" y="3759304"/>
                <a:ext cx="1663080" cy="227799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重点环节说明、新旧系统对比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299235" y="3376632"/>
                <a:ext cx="1392681" cy="38267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ea"/>
                  </a:rPr>
                  <a:t>业务讲解</a:t>
                </a:r>
              </a:p>
            </p:txBody>
          </p:sp>
        </p:grpSp>
      </p:grpSp>
      <p:sp>
        <p:nvSpPr>
          <p:cNvPr id="12" name="矩形 11"/>
          <p:cNvSpPr/>
          <p:nvPr/>
        </p:nvSpPr>
        <p:spPr>
          <a:xfrm rot="2400000">
            <a:off x="-219400" y="3425781"/>
            <a:ext cx="2459648" cy="1459205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824346" y="2604655"/>
            <a:ext cx="1648691" cy="1648691"/>
          </a:xfrm>
          <a:prstGeom prst="ellipse">
            <a:avLst/>
          </a:prstGeom>
          <a:solidFill>
            <a:srgbClr val="E52739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 dirty="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560F19B-8CA2-4D12-A9AA-F1E25C7F2C66}"/>
              </a:ext>
            </a:extLst>
          </p:cNvPr>
          <p:cNvSpPr txBox="1"/>
          <p:nvPr/>
        </p:nvSpPr>
        <p:spPr>
          <a:xfrm>
            <a:off x="6343081" y="3168248"/>
            <a:ext cx="2601869" cy="1319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计算机配置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注册入库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00050" indent="-400050">
              <a:lnSpc>
                <a:spcPct val="200000"/>
              </a:lnSpc>
              <a:buFont typeface="+mj-lt"/>
              <a:buAutoNum type="romanUcPeriod"/>
            </a:pP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业务讲解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9D068616-B096-4E8A-A7ED-B4D8C41E9BE2}"/>
              </a:ext>
            </a:extLst>
          </p:cNvPr>
          <p:cNvCxnSpPr>
            <a:cxnSpLocks/>
          </p:cNvCxnSpPr>
          <p:nvPr/>
        </p:nvCxnSpPr>
        <p:spPr>
          <a:xfrm flipH="1">
            <a:off x="6100522" y="2972214"/>
            <a:ext cx="2773" cy="1879485"/>
          </a:xfrm>
          <a:prstGeom prst="line">
            <a:avLst/>
          </a:prstGeom>
          <a:ln>
            <a:solidFill>
              <a:srgbClr val="E52739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45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2" grpId="0"/>
      <p:bldP spid="9" grpId="0" animBg="1"/>
      <p:bldP spid="12" grpId="0" animBg="1"/>
      <p:bldP spid="10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 rot="2400000">
            <a:off x="2325507" y="3337864"/>
            <a:ext cx="2498075" cy="2367887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4" name="矩形 73"/>
          <p:cNvSpPr/>
          <p:nvPr/>
        </p:nvSpPr>
        <p:spPr>
          <a:xfrm rot="2400000">
            <a:off x="3394047" y="5286211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5" name="矩形 74"/>
          <p:cNvSpPr/>
          <p:nvPr/>
        </p:nvSpPr>
        <p:spPr>
          <a:xfrm rot="2400000">
            <a:off x="5327457" y="2372029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6" name="矩形 75"/>
          <p:cNvSpPr/>
          <p:nvPr/>
        </p:nvSpPr>
        <p:spPr>
          <a:xfrm rot="2400000">
            <a:off x="4205788" y="4385580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 rot="2400000">
            <a:off x="4219837" y="3342514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8" name="矩形 77"/>
          <p:cNvSpPr/>
          <p:nvPr/>
        </p:nvSpPr>
        <p:spPr>
          <a:xfrm rot="2400000">
            <a:off x="3390255" y="2335973"/>
            <a:ext cx="874612" cy="396476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79" name="矩形 78"/>
          <p:cNvSpPr/>
          <p:nvPr/>
        </p:nvSpPr>
        <p:spPr>
          <a:xfrm rot="2400000">
            <a:off x="6013956" y="3268931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0" name="矩形 79"/>
          <p:cNvSpPr/>
          <p:nvPr/>
        </p:nvSpPr>
        <p:spPr>
          <a:xfrm rot="2400000">
            <a:off x="6013956" y="4367559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 rot="2400000">
            <a:off x="5327457" y="5311050"/>
            <a:ext cx="1544078" cy="875410"/>
          </a:xfrm>
          <a:prstGeom prst="rect">
            <a:avLst/>
          </a:pr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076641" y="1877083"/>
            <a:ext cx="863255" cy="86356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799503" y="2805992"/>
            <a:ext cx="863255" cy="86356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799503" y="3905199"/>
            <a:ext cx="863255" cy="863567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5076641" y="4820510"/>
            <a:ext cx="863255" cy="86356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sp>
        <p:nvSpPr>
          <p:cNvPr id="24" name="空心弧 23"/>
          <p:cNvSpPr/>
          <p:nvPr/>
        </p:nvSpPr>
        <p:spPr>
          <a:xfrm rot="5400000">
            <a:off x="1261817" y="2217599"/>
            <a:ext cx="3304076" cy="3073513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cxnSp>
        <p:nvCxnSpPr>
          <p:cNvPr id="25" name="直接连接符 24"/>
          <p:cNvCxnSpPr/>
          <p:nvPr/>
        </p:nvCxnSpPr>
        <p:spPr bwMode="auto">
          <a:xfrm>
            <a:off x="3554272" y="2306642"/>
            <a:ext cx="1514786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 bwMode="auto">
          <a:xfrm>
            <a:off x="3606445" y="5240320"/>
            <a:ext cx="1513118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 bwMode="auto">
          <a:xfrm>
            <a:off x="4470236" y="3301501"/>
            <a:ext cx="1402009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>
            <a:endCxn id="54" idx="2"/>
          </p:cNvCxnSpPr>
          <p:nvPr/>
        </p:nvCxnSpPr>
        <p:spPr bwMode="auto">
          <a:xfrm>
            <a:off x="4318402" y="4336983"/>
            <a:ext cx="1513997" cy="0"/>
          </a:xfrm>
          <a:prstGeom prst="line">
            <a:avLst/>
          </a:prstGeom>
          <a:solidFill>
            <a:schemeClr val="accent2"/>
          </a:solidFill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椭圆 33"/>
          <p:cNvSpPr/>
          <p:nvPr/>
        </p:nvSpPr>
        <p:spPr>
          <a:xfrm>
            <a:off x="3315539" y="2079068"/>
            <a:ext cx="392303" cy="392445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147926" y="3089244"/>
            <a:ext cx="392303" cy="392445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125920" y="4121990"/>
            <a:ext cx="392303" cy="392445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315539" y="5015775"/>
            <a:ext cx="392303" cy="392445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47"/>
          <p:cNvSpPr>
            <a:spLocks/>
          </p:cNvSpPr>
          <p:nvPr/>
        </p:nvSpPr>
        <p:spPr bwMode="auto">
          <a:xfrm>
            <a:off x="5463839" y="2026997"/>
            <a:ext cx="76069" cy="237606"/>
          </a:xfrm>
          <a:custGeom>
            <a:avLst/>
            <a:gdLst>
              <a:gd name="T0" fmla="*/ 7 w 9"/>
              <a:gd name="T1" fmla="*/ 0 h 28"/>
              <a:gd name="T2" fmla="*/ 2 w 9"/>
              <a:gd name="T3" fmla="*/ 0 h 28"/>
              <a:gd name="T4" fmla="*/ 0 w 9"/>
              <a:gd name="T5" fmla="*/ 2 h 28"/>
              <a:gd name="T6" fmla="*/ 0 w 9"/>
              <a:gd name="T7" fmla="*/ 10 h 28"/>
              <a:gd name="T8" fmla="*/ 0 w 9"/>
              <a:gd name="T9" fmla="*/ 16 h 28"/>
              <a:gd name="T10" fmla="*/ 0 w 9"/>
              <a:gd name="T11" fmla="*/ 26 h 28"/>
              <a:gd name="T12" fmla="*/ 2 w 9"/>
              <a:gd name="T13" fmla="*/ 28 h 28"/>
              <a:gd name="T14" fmla="*/ 7 w 9"/>
              <a:gd name="T15" fmla="*/ 28 h 28"/>
              <a:gd name="T16" fmla="*/ 9 w 9"/>
              <a:gd name="T17" fmla="*/ 26 h 28"/>
              <a:gd name="T18" fmla="*/ 9 w 9"/>
              <a:gd name="T19" fmla="*/ 16 h 28"/>
              <a:gd name="T20" fmla="*/ 9 w 9"/>
              <a:gd name="T21" fmla="*/ 10 h 28"/>
              <a:gd name="T22" fmla="*/ 9 w 9"/>
              <a:gd name="T23" fmla="*/ 2 h 28"/>
              <a:gd name="T24" fmla="*/ 7 w 9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28">
                <a:moveTo>
                  <a:pt x="7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8" y="0"/>
                  <a:pt x="7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zh-CN" altLang="en-US" sz="2000">
              <a:solidFill>
                <a:srgbClr val="E77817"/>
              </a:solidFill>
              <a:latin typeface="+mj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165640" y="1968682"/>
            <a:ext cx="4908760" cy="594429"/>
            <a:chOff x="7483989" y="3433235"/>
            <a:chExt cx="4908760" cy="594429"/>
          </a:xfrm>
        </p:grpSpPr>
        <p:sp>
          <p:nvSpPr>
            <p:cNvPr id="61" name="矩形 60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Windows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操作系统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+Windows7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及以上版本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电脑配置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5640" y="4933712"/>
            <a:ext cx="4908760" cy="594429"/>
            <a:chOff x="7483989" y="3433235"/>
            <a:chExt cx="4908760" cy="594429"/>
          </a:xfrm>
        </p:grpSpPr>
        <p:sp>
          <p:nvSpPr>
            <p:cNvPr id="64" name="矩形 63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定期查看驱动版本情况，及时更新到最新版驱动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驱动更新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15816" y="2931167"/>
            <a:ext cx="4908760" cy="594429"/>
            <a:chOff x="7483989" y="3433235"/>
            <a:chExt cx="4908760" cy="594429"/>
          </a:xfrm>
        </p:grpSpPr>
        <p:sp>
          <p:nvSpPr>
            <p:cNvPr id="67" name="矩形 66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IE10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及以上版本浏览器，非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IE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浏览器系统会给出提示不允许操作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浏览器选择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815816" y="4027133"/>
            <a:ext cx="4908760" cy="594429"/>
            <a:chOff x="7483989" y="3433235"/>
            <a:chExt cx="4908760" cy="594429"/>
          </a:xfrm>
        </p:grpSpPr>
        <p:sp>
          <p:nvSpPr>
            <p:cNvPr id="70" name="矩形 69"/>
            <p:cNvSpPr/>
            <p:nvPr/>
          </p:nvSpPr>
          <p:spPr>
            <a:xfrm>
              <a:off x="7483989" y="3732519"/>
              <a:ext cx="4908760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通过服务平台或交易平台中的办事指南下对应驱动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7483989" y="3433235"/>
              <a:ext cx="2050552" cy="367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b="1" dirty="0">
                  <a:latin typeface="+mn-ea"/>
                </a:rPr>
                <a:t>驱动安装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83" name="矩形 82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2-1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计算机配置</a:t>
                </a: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Computer configuration</a:t>
                </a: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87" name="椭圆 86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78FCE73-1F1F-4A71-9199-7F0E714D0968}"/>
              </a:ext>
            </a:extLst>
          </p:cNvPr>
          <p:cNvGrpSpPr/>
          <p:nvPr/>
        </p:nvGrpSpPr>
        <p:grpSpPr>
          <a:xfrm>
            <a:off x="1487614" y="2564613"/>
            <a:ext cx="2374606" cy="2375464"/>
            <a:chOff x="1487614" y="2564613"/>
            <a:chExt cx="2374606" cy="2375464"/>
          </a:xfrm>
        </p:grpSpPr>
        <p:sp>
          <p:nvSpPr>
            <p:cNvPr id="32" name="椭圆 31"/>
            <p:cNvSpPr/>
            <p:nvPr/>
          </p:nvSpPr>
          <p:spPr bwMode="auto">
            <a:xfrm>
              <a:off x="1487614" y="2564613"/>
              <a:ext cx="2374606" cy="2375464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FAE3EEFE-5DD6-4D10-95E5-D814091E6B94}"/>
                </a:ext>
              </a:extLst>
            </p:cNvPr>
            <p:cNvSpPr/>
            <p:nvPr/>
          </p:nvSpPr>
          <p:spPr>
            <a:xfrm>
              <a:off x="1594319" y="2675838"/>
              <a:ext cx="2160000" cy="2160000"/>
            </a:xfrm>
            <a:prstGeom prst="ellipse">
              <a:avLst/>
            </a:prstGeom>
            <a:noFill/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id="{568C3F46-4E9C-4682-B532-6578ABA02D0F}"/>
                </a:ext>
              </a:extLst>
            </p:cNvPr>
            <p:cNvSpPr/>
            <p:nvPr/>
          </p:nvSpPr>
          <p:spPr>
            <a:xfrm>
              <a:off x="1684317" y="2762854"/>
              <a:ext cx="1980000" cy="1980000"/>
            </a:xfrm>
            <a:prstGeom prst="ellipse">
              <a:avLst/>
            </a:prstGeom>
            <a:noFill/>
            <a:ln w="19050" cap="flat" cmpd="sng" algn="ctr">
              <a:solidFill>
                <a:srgbClr val="368FE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形 6" descr="计算机">
              <a:extLst>
                <a:ext uri="{FF2B5EF4-FFF2-40B4-BE49-F238E27FC236}">
                  <a16:creationId xmlns:a16="http://schemas.microsoft.com/office/drawing/2014/main" id="{95FE209F-6ECC-478F-9E9B-3B02C722D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70207" y="3148211"/>
              <a:ext cx="1208268" cy="1208268"/>
            </a:xfrm>
            <a:prstGeom prst="rect">
              <a:avLst/>
            </a:prstGeom>
          </p:spPr>
        </p:pic>
      </p:grpSp>
      <p:pic>
        <p:nvPicPr>
          <p:cNvPr id="3" name="图形 2" descr="笔记本电脑">
            <a:extLst>
              <a:ext uri="{FF2B5EF4-FFF2-40B4-BE49-F238E27FC236}">
                <a16:creationId xmlns:a16="http://schemas.microsoft.com/office/drawing/2014/main" id="{B84A1825-7702-41F3-8D68-1B6A3E572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44875" y="2050304"/>
            <a:ext cx="526783" cy="526783"/>
          </a:xfrm>
          <a:prstGeom prst="rect">
            <a:avLst/>
          </a:prstGeom>
        </p:spPr>
      </p:pic>
      <p:pic>
        <p:nvPicPr>
          <p:cNvPr id="6" name="图形 5" descr="云计算">
            <a:extLst>
              <a:ext uri="{FF2B5EF4-FFF2-40B4-BE49-F238E27FC236}">
                <a16:creationId xmlns:a16="http://schemas.microsoft.com/office/drawing/2014/main" id="{0EC563B8-D5E1-4BA9-96D8-B20489611F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42184" y="2918976"/>
            <a:ext cx="618981" cy="618981"/>
          </a:xfrm>
          <a:prstGeom prst="rect">
            <a:avLst/>
          </a:prstGeom>
        </p:spPr>
      </p:pic>
      <p:pic>
        <p:nvPicPr>
          <p:cNvPr id="9" name="图形 8" descr="磁盘">
            <a:extLst>
              <a:ext uri="{FF2B5EF4-FFF2-40B4-BE49-F238E27FC236}">
                <a16:creationId xmlns:a16="http://schemas.microsoft.com/office/drawing/2014/main" id="{205126F9-911C-4331-9B9A-1A17C66B08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921171" y="4020997"/>
            <a:ext cx="619917" cy="619917"/>
          </a:xfrm>
          <a:prstGeom prst="rect">
            <a:avLst/>
          </a:prstGeom>
        </p:spPr>
      </p:pic>
      <p:pic>
        <p:nvPicPr>
          <p:cNvPr id="11" name="图形 10" descr="箭头右旋">
            <a:extLst>
              <a:ext uri="{FF2B5EF4-FFF2-40B4-BE49-F238E27FC236}">
                <a16:creationId xmlns:a16="http://schemas.microsoft.com/office/drawing/2014/main" id="{A72F03A1-F557-474D-A9F4-8A74385F0FB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91994" y="4964771"/>
            <a:ext cx="611031" cy="611031"/>
          </a:xfrm>
          <a:prstGeom prst="rect">
            <a:avLst/>
          </a:prstGeom>
        </p:spPr>
      </p:pic>
      <p:grpSp>
        <p:nvGrpSpPr>
          <p:cNvPr id="92" name="组合 91">
            <a:extLst>
              <a:ext uri="{FF2B5EF4-FFF2-40B4-BE49-F238E27FC236}">
                <a16:creationId xmlns:a16="http://schemas.microsoft.com/office/drawing/2014/main" id="{774CEE05-AE95-4BF5-A2A1-D4D42C6B53D7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93" name="图片 92" descr="图片包含 物体&#10;&#10;描述已自动生成">
              <a:extLst>
                <a:ext uri="{FF2B5EF4-FFF2-40B4-BE49-F238E27FC236}">
                  <a16:creationId xmlns:a16="http://schemas.microsoft.com/office/drawing/2014/main" id="{1DEC1D5F-4BCE-4159-ADF3-08732809A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94" name="图片 93" descr="图片包含 游戏机, 画&#10;&#10;描述已自动生成">
              <a:extLst>
                <a:ext uri="{FF2B5EF4-FFF2-40B4-BE49-F238E27FC236}">
                  <a16:creationId xmlns:a16="http://schemas.microsoft.com/office/drawing/2014/main" id="{420A12E0-0345-4DB3-80DD-13472E695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95" name="矩形 94">
              <a:extLst>
                <a:ext uri="{FF2B5EF4-FFF2-40B4-BE49-F238E27FC236}">
                  <a16:creationId xmlns:a16="http://schemas.microsoft.com/office/drawing/2014/main" id="{A6E2AC52-82E7-4198-B3AA-D0E68DE878B2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0D091888-8932-4471-8BF8-AD85A0A0104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5E4C079F-CC66-4F4B-8788-E7D20C06A64E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925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250"/>
                            </p:stCondLst>
                            <p:childTnLst>
                              <p:par>
                                <p:cTn id="1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44" grpId="0" animBg="1"/>
      <p:bldP spid="49" grpId="0" animBg="1"/>
      <p:bldP spid="54" grpId="0" animBg="1"/>
      <p:bldP spid="59" grpId="0" animBg="1"/>
      <p:bldP spid="24" grpId="0" animBg="1"/>
      <p:bldP spid="34" grpId="0" animBg="1"/>
      <p:bldP spid="35" grpId="0" animBg="1"/>
      <p:bldP spid="36" grpId="0" animBg="1"/>
      <p:bldP spid="37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7607300" y="2019300"/>
            <a:ext cx="4864100" cy="5029200"/>
          </a:xfrm>
          <a:custGeom>
            <a:avLst/>
            <a:gdLst>
              <a:gd name="connsiteX0" fmla="*/ 4864100 w 4864100"/>
              <a:gd name="connsiteY0" fmla="*/ 2476500 h 5029200"/>
              <a:gd name="connsiteX1" fmla="*/ 4864100 w 4864100"/>
              <a:gd name="connsiteY1" fmla="*/ 2400300 h 5029200"/>
              <a:gd name="connsiteX2" fmla="*/ 2374900 w 4864100"/>
              <a:gd name="connsiteY2" fmla="*/ 5029200 h 5029200"/>
              <a:gd name="connsiteX3" fmla="*/ 0 w 4864100"/>
              <a:gd name="connsiteY3" fmla="*/ 3035300 h 5029200"/>
              <a:gd name="connsiteX4" fmla="*/ 279400 w 4864100"/>
              <a:gd name="connsiteY4" fmla="*/ 685800 h 5029200"/>
              <a:gd name="connsiteX5" fmla="*/ 1054100 w 4864100"/>
              <a:gd name="connsiteY5" fmla="*/ 0 h 5029200"/>
              <a:gd name="connsiteX6" fmla="*/ 1587500 w 4864100"/>
              <a:gd name="connsiteY6" fmla="*/ 444500 h 5029200"/>
              <a:gd name="connsiteX7" fmla="*/ 2413000 w 4864100"/>
              <a:gd name="connsiteY7" fmla="*/ 419100 h 5029200"/>
              <a:gd name="connsiteX8" fmla="*/ 4864100 w 4864100"/>
              <a:gd name="connsiteY8" fmla="*/ 24765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64100" h="5029200">
                <a:moveTo>
                  <a:pt x="4864100" y="2476500"/>
                </a:moveTo>
                <a:lnTo>
                  <a:pt x="4864100" y="2400300"/>
                </a:lnTo>
                <a:lnTo>
                  <a:pt x="2374900" y="5029200"/>
                </a:lnTo>
                <a:lnTo>
                  <a:pt x="0" y="3035300"/>
                </a:lnTo>
                <a:lnTo>
                  <a:pt x="279400" y="685800"/>
                </a:lnTo>
                <a:lnTo>
                  <a:pt x="1054100" y="0"/>
                </a:lnTo>
                <a:lnTo>
                  <a:pt x="1587500" y="444500"/>
                </a:lnTo>
                <a:lnTo>
                  <a:pt x="2413000" y="419100"/>
                </a:lnTo>
                <a:lnTo>
                  <a:pt x="4864100" y="247650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alpha val="20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 sz="825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15803" y="2002972"/>
            <a:ext cx="6738642" cy="3572782"/>
            <a:chOff x="6057926" y="2290401"/>
            <a:chExt cx="5654396" cy="2997923"/>
          </a:xfrm>
        </p:grpSpPr>
        <p:sp>
          <p:nvSpPr>
            <p:cNvPr id="3" name="MH_Other_1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 bwMode="auto">
            <a:xfrm>
              <a:off x="8732954" y="2290401"/>
              <a:ext cx="1625876" cy="2987633"/>
            </a:xfrm>
            <a:custGeom>
              <a:avLst/>
              <a:gdLst>
                <a:gd name="T0" fmla="*/ 165 w 1384"/>
                <a:gd name="T1" fmla="*/ 636 h 2543"/>
                <a:gd name="T2" fmla="*/ 230 w 1384"/>
                <a:gd name="T3" fmla="*/ 645 h 2543"/>
                <a:gd name="T4" fmla="*/ 291 w 1384"/>
                <a:gd name="T5" fmla="*/ 659 h 2543"/>
                <a:gd name="T6" fmla="*/ 351 w 1384"/>
                <a:gd name="T7" fmla="*/ 679 h 2543"/>
                <a:gd name="T8" fmla="*/ 421 w 1384"/>
                <a:gd name="T9" fmla="*/ 711 h 2543"/>
                <a:gd name="T10" fmla="*/ 486 w 1384"/>
                <a:gd name="T11" fmla="*/ 753 h 2543"/>
                <a:gd name="T12" fmla="*/ 547 w 1384"/>
                <a:gd name="T13" fmla="*/ 801 h 2543"/>
                <a:gd name="T14" fmla="*/ 590 w 1384"/>
                <a:gd name="T15" fmla="*/ 844 h 2543"/>
                <a:gd name="T16" fmla="*/ 646 w 1384"/>
                <a:gd name="T17" fmla="*/ 917 h 2543"/>
                <a:gd name="T18" fmla="*/ 679 w 1384"/>
                <a:gd name="T19" fmla="*/ 969 h 2543"/>
                <a:gd name="T20" fmla="*/ 706 w 1384"/>
                <a:gd name="T21" fmla="*/ 1024 h 2543"/>
                <a:gd name="T22" fmla="*/ 727 w 1384"/>
                <a:gd name="T23" fmla="*/ 1084 h 2543"/>
                <a:gd name="T24" fmla="*/ 743 w 1384"/>
                <a:gd name="T25" fmla="*/ 1145 h 2543"/>
                <a:gd name="T26" fmla="*/ 752 w 1384"/>
                <a:gd name="T27" fmla="*/ 1209 h 2543"/>
                <a:gd name="T28" fmla="*/ 756 w 1384"/>
                <a:gd name="T29" fmla="*/ 1274 h 2543"/>
                <a:gd name="T30" fmla="*/ 753 w 1384"/>
                <a:gd name="T31" fmla="*/ 1331 h 2543"/>
                <a:gd name="T32" fmla="*/ 740 w 1384"/>
                <a:gd name="T33" fmla="*/ 1415 h 2543"/>
                <a:gd name="T34" fmla="*/ 716 w 1384"/>
                <a:gd name="T35" fmla="*/ 1494 h 2543"/>
                <a:gd name="T36" fmla="*/ 683 w 1384"/>
                <a:gd name="T37" fmla="*/ 1570 h 2543"/>
                <a:gd name="T38" fmla="*/ 624 w 1384"/>
                <a:gd name="T39" fmla="*/ 1661 h 2543"/>
                <a:gd name="T40" fmla="*/ 590 w 1384"/>
                <a:gd name="T41" fmla="*/ 1703 h 2543"/>
                <a:gd name="T42" fmla="*/ 532 w 1384"/>
                <a:gd name="T43" fmla="*/ 1759 h 2543"/>
                <a:gd name="T44" fmla="*/ 456 w 1384"/>
                <a:gd name="T45" fmla="*/ 1815 h 2543"/>
                <a:gd name="T46" fmla="*/ 372 w 1384"/>
                <a:gd name="T47" fmla="*/ 1860 h 2543"/>
                <a:gd name="T48" fmla="*/ 280 w 1384"/>
                <a:gd name="T49" fmla="*/ 1892 h 2543"/>
                <a:gd name="T50" fmla="*/ 0 w 1384"/>
                <a:gd name="T51" fmla="*/ 2230 h 2543"/>
                <a:gd name="T52" fmla="*/ 333 w 1384"/>
                <a:gd name="T53" fmla="*/ 2531 h 2543"/>
                <a:gd name="T54" fmla="*/ 449 w 1384"/>
                <a:gd name="T55" fmla="*/ 2505 h 2543"/>
                <a:gd name="T56" fmla="*/ 560 w 1384"/>
                <a:gd name="T57" fmla="*/ 2468 h 2543"/>
                <a:gd name="T58" fmla="*/ 666 w 1384"/>
                <a:gd name="T59" fmla="*/ 2422 h 2543"/>
                <a:gd name="T60" fmla="*/ 768 w 1384"/>
                <a:gd name="T61" fmla="*/ 2367 h 2543"/>
                <a:gd name="T62" fmla="*/ 864 w 1384"/>
                <a:gd name="T63" fmla="*/ 2302 h 2543"/>
                <a:gd name="T64" fmla="*/ 952 w 1384"/>
                <a:gd name="T65" fmla="*/ 2231 h 2543"/>
                <a:gd name="T66" fmla="*/ 1035 w 1384"/>
                <a:gd name="T67" fmla="*/ 2151 h 2543"/>
                <a:gd name="T68" fmla="*/ 1110 w 1384"/>
                <a:gd name="T69" fmla="*/ 2065 h 2543"/>
                <a:gd name="T70" fmla="*/ 1177 w 1384"/>
                <a:gd name="T71" fmla="*/ 1971 h 2543"/>
                <a:gd name="T72" fmla="*/ 1235 w 1384"/>
                <a:gd name="T73" fmla="*/ 1872 h 2543"/>
                <a:gd name="T74" fmla="*/ 1285 w 1384"/>
                <a:gd name="T75" fmla="*/ 1767 h 2543"/>
                <a:gd name="T76" fmla="*/ 1326 w 1384"/>
                <a:gd name="T77" fmla="*/ 1657 h 2543"/>
                <a:gd name="T78" fmla="*/ 1356 w 1384"/>
                <a:gd name="T79" fmla="*/ 1544 h 2543"/>
                <a:gd name="T80" fmla="*/ 1375 w 1384"/>
                <a:gd name="T81" fmla="*/ 1426 h 2543"/>
                <a:gd name="T82" fmla="*/ 1384 w 1384"/>
                <a:gd name="T83" fmla="*/ 1304 h 2543"/>
                <a:gd name="T84" fmla="*/ 1380 w 1384"/>
                <a:gd name="T85" fmla="*/ 1175 h 2543"/>
                <a:gd name="T86" fmla="*/ 1364 w 1384"/>
                <a:gd name="T87" fmla="*/ 1048 h 2543"/>
                <a:gd name="T88" fmla="*/ 1336 w 1384"/>
                <a:gd name="T89" fmla="*/ 925 h 2543"/>
                <a:gd name="T90" fmla="*/ 1295 w 1384"/>
                <a:gd name="T91" fmla="*/ 806 h 2543"/>
                <a:gd name="T92" fmla="*/ 1244 w 1384"/>
                <a:gd name="T93" fmla="*/ 693 h 2543"/>
                <a:gd name="T94" fmla="*/ 1182 w 1384"/>
                <a:gd name="T95" fmla="*/ 587 h 2543"/>
                <a:gd name="T96" fmla="*/ 1110 w 1384"/>
                <a:gd name="T97" fmla="*/ 487 h 2543"/>
                <a:gd name="T98" fmla="*/ 1030 w 1384"/>
                <a:gd name="T99" fmla="*/ 394 h 2543"/>
                <a:gd name="T100" fmla="*/ 941 w 1384"/>
                <a:gd name="T101" fmla="*/ 310 h 2543"/>
                <a:gd name="T102" fmla="*/ 845 w 1384"/>
                <a:gd name="T103" fmla="*/ 234 h 2543"/>
                <a:gd name="T104" fmla="*/ 741 w 1384"/>
                <a:gd name="T105" fmla="*/ 168 h 2543"/>
                <a:gd name="T106" fmla="*/ 630 w 1384"/>
                <a:gd name="T107" fmla="*/ 112 h 2543"/>
                <a:gd name="T108" fmla="*/ 515 w 1384"/>
                <a:gd name="T109" fmla="*/ 66 h 2543"/>
                <a:gd name="T110" fmla="*/ 394 w 1384"/>
                <a:gd name="T111" fmla="*/ 32 h 2543"/>
                <a:gd name="T112" fmla="*/ 268 w 1384"/>
                <a:gd name="T113" fmla="*/ 10 h 2543"/>
                <a:gd name="T114" fmla="*/ 138 w 1384"/>
                <a:gd name="T115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4" h="2543">
                  <a:moveTo>
                    <a:pt x="114" y="635"/>
                  </a:moveTo>
                  <a:lnTo>
                    <a:pt x="117" y="635"/>
                  </a:lnTo>
                  <a:lnTo>
                    <a:pt x="149" y="635"/>
                  </a:lnTo>
                  <a:lnTo>
                    <a:pt x="165" y="636"/>
                  </a:lnTo>
                  <a:lnTo>
                    <a:pt x="181" y="638"/>
                  </a:lnTo>
                  <a:lnTo>
                    <a:pt x="198" y="640"/>
                  </a:lnTo>
                  <a:lnTo>
                    <a:pt x="214" y="642"/>
                  </a:lnTo>
                  <a:lnTo>
                    <a:pt x="230" y="645"/>
                  </a:lnTo>
                  <a:lnTo>
                    <a:pt x="246" y="648"/>
                  </a:lnTo>
                  <a:lnTo>
                    <a:pt x="261" y="651"/>
                  </a:lnTo>
                  <a:lnTo>
                    <a:pt x="276" y="655"/>
                  </a:lnTo>
                  <a:lnTo>
                    <a:pt x="291" y="659"/>
                  </a:lnTo>
                  <a:lnTo>
                    <a:pt x="306" y="663"/>
                  </a:lnTo>
                  <a:lnTo>
                    <a:pt x="321" y="668"/>
                  </a:lnTo>
                  <a:lnTo>
                    <a:pt x="336" y="673"/>
                  </a:lnTo>
                  <a:lnTo>
                    <a:pt x="351" y="679"/>
                  </a:lnTo>
                  <a:lnTo>
                    <a:pt x="366" y="685"/>
                  </a:lnTo>
                  <a:lnTo>
                    <a:pt x="380" y="691"/>
                  </a:lnTo>
                  <a:lnTo>
                    <a:pt x="394" y="697"/>
                  </a:lnTo>
                  <a:lnTo>
                    <a:pt x="421" y="711"/>
                  </a:lnTo>
                  <a:lnTo>
                    <a:pt x="448" y="728"/>
                  </a:lnTo>
                  <a:lnTo>
                    <a:pt x="461" y="736"/>
                  </a:lnTo>
                  <a:lnTo>
                    <a:pt x="474" y="744"/>
                  </a:lnTo>
                  <a:lnTo>
                    <a:pt x="486" y="753"/>
                  </a:lnTo>
                  <a:lnTo>
                    <a:pt x="498" y="762"/>
                  </a:lnTo>
                  <a:lnTo>
                    <a:pt x="512" y="771"/>
                  </a:lnTo>
                  <a:lnTo>
                    <a:pt x="523" y="781"/>
                  </a:lnTo>
                  <a:lnTo>
                    <a:pt x="547" y="801"/>
                  </a:lnTo>
                  <a:lnTo>
                    <a:pt x="558" y="811"/>
                  </a:lnTo>
                  <a:lnTo>
                    <a:pt x="569" y="822"/>
                  </a:lnTo>
                  <a:lnTo>
                    <a:pt x="579" y="833"/>
                  </a:lnTo>
                  <a:lnTo>
                    <a:pt x="590" y="844"/>
                  </a:lnTo>
                  <a:lnTo>
                    <a:pt x="610" y="867"/>
                  </a:lnTo>
                  <a:lnTo>
                    <a:pt x="619" y="880"/>
                  </a:lnTo>
                  <a:lnTo>
                    <a:pt x="628" y="892"/>
                  </a:lnTo>
                  <a:lnTo>
                    <a:pt x="646" y="917"/>
                  </a:lnTo>
                  <a:lnTo>
                    <a:pt x="655" y="929"/>
                  </a:lnTo>
                  <a:lnTo>
                    <a:pt x="663" y="942"/>
                  </a:lnTo>
                  <a:lnTo>
                    <a:pt x="671" y="956"/>
                  </a:lnTo>
                  <a:lnTo>
                    <a:pt x="679" y="969"/>
                  </a:lnTo>
                  <a:lnTo>
                    <a:pt x="686" y="983"/>
                  </a:lnTo>
                  <a:lnTo>
                    <a:pt x="693" y="996"/>
                  </a:lnTo>
                  <a:lnTo>
                    <a:pt x="699" y="1010"/>
                  </a:lnTo>
                  <a:lnTo>
                    <a:pt x="706" y="1024"/>
                  </a:lnTo>
                  <a:lnTo>
                    <a:pt x="712" y="1040"/>
                  </a:lnTo>
                  <a:lnTo>
                    <a:pt x="717" y="1054"/>
                  </a:lnTo>
                  <a:lnTo>
                    <a:pt x="722" y="1069"/>
                  </a:lnTo>
                  <a:lnTo>
                    <a:pt x="727" y="1084"/>
                  </a:lnTo>
                  <a:lnTo>
                    <a:pt x="731" y="1099"/>
                  </a:lnTo>
                  <a:lnTo>
                    <a:pt x="736" y="1114"/>
                  </a:lnTo>
                  <a:lnTo>
                    <a:pt x="739" y="1129"/>
                  </a:lnTo>
                  <a:lnTo>
                    <a:pt x="743" y="1145"/>
                  </a:lnTo>
                  <a:lnTo>
                    <a:pt x="746" y="1160"/>
                  </a:lnTo>
                  <a:lnTo>
                    <a:pt x="748" y="1176"/>
                  </a:lnTo>
                  <a:lnTo>
                    <a:pt x="750" y="1192"/>
                  </a:lnTo>
                  <a:lnTo>
                    <a:pt x="752" y="1209"/>
                  </a:lnTo>
                  <a:lnTo>
                    <a:pt x="754" y="1225"/>
                  </a:lnTo>
                  <a:lnTo>
                    <a:pt x="755" y="1241"/>
                  </a:lnTo>
                  <a:lnTo>
                    <a:pt x="755" y="1257"/>
                  </a:lnTo>
                  <a:lnTo>
                    <a:pt x="756" y="1274"/>
                  </a:lnTo>
                  <a:lnTo>
                    <a:pt x="755" y="1288"/>
                  </a:lnTo>
                  <a:lnTo>
                    <a:pt x="755" y="1302"/>
                  </a:lnTo>
                  <a:lnTo>
                    <a:pt x="754" y="1317"/>
                  </a:lnTo>
                  <a:lnTo>
                    <a:pt x="753" y="1331"/>
                  </a:lnTo>
                  <a:lnTo>
                    <a:pt x="752" y="1345"/>
                  </a:lnTo>
                  <a:lnTo>
                    <a:pt x="750" y="1360"/>
                  </a:lnTo>
                  <a:lnTo>
                    <a:pt x="746" y="1388"/>
                  </a:lnTo>
                  <a:lnTo>
                    <a:pt x="740" y="1415"/>
                  </a:lnTo>
                  <a:lnTo>
                    <a:pt x="733" y="1442"/>
                  </a:lnTo>
                  <a:lnTo>
                    <a:pt x="725" y="1469"/>
                  </a:lnTo>
                  <a:lnTo>
                    <a:pt x="721" y="1482"/>
                  </a:lnTo>
                  <a:lnTo>
                    <a:pt x="716" y="1494"/>
                  </a:lnTo>
                  <a:lnTo>
                    <a:pt x="706" y="1521"/>
                  </a:lnTo>
                  <a:lnTo>
                    <a:pt x="695" y="1546"/>
                  </a:lnTo>
                  <a:lnTo>
                    <a:pt x="690" y="1558"/>
                  </a:lnTo>
                  <a:lnTo>
                    <a:pt x="683" y="1570"/>
                  </a:lnTo>
                  <a:lnTo>
                    <a:pt x="670" y="1594"/>
                  </a:lnTo>
                  <a:lnTo>
                    <a:pt x="655" y="1617"/>
                  </a:lnTo>
                  <a:lnTo>
                    <a:pt x="640" y="1639"/>
                  </a:lnTo>
                  <a:lnTo>
                    <a:pt x="624" y="1661"/>
                  </a:lnTo>
                  <a:lnTo>
                    <a:pt x="616" y="1672"/>
                  </a:lnTo>
                  <a:lnTo>
                    <a:pt x="608" y="1683"/>
                  </a:lnTo>
                  <a:lnTo>
                    <a:pt x="599" y="1693"/>
                  </a:lnTo>
                  <a:lnTo>
                    <a:pt x="590" y="1703"/>
                  </a:lnTo>
                  <a:lnTo>
                    <a:pt x="581" y="1713"/>
                  </a:lnTo>
                  <a:lnTo>
                    <a:pt x="572" y="1723"/>
                  </a:lnTo>
                  <a:lnTo>
                    <a:pt x="552" y="1741"/>
                  </a:lnTo>
                  <a:lnTo>
                    <a:pt x="532" y="1759"/>
                  </a:lnTo>
                  <a:lnTo>
                    <a:pt x="512" y="1776"/>
                  </a:lnTo>
                  <a:lnTo>
                    <a:pt x="489" y="1793"/>
                  </a:lnTo>
                  <a:lnTo>
                    <a:pt x="467" y="1808"/>
                  </a:lnTo>
                  <a:lnTo>
                    <a:pt x="456" y="1815"/>
                  </a:lnTo>
                  <a:lnTo>
                    <a:pt x="444" y="1822"/>
                  </a:lnTo>
                  <a:lnTo>
                    <a:pt x="421" y="1837"/>
                  </a:lnTo>
                  <a:lnTo>
                    <a:pt x="396" y="1849"/>
                  </a:lnTo>
                  <a:lnTo>
                    <a:pt x="372" y="1860"/>
                  </a:lnTo>
                  <a:lnTo>
                    <a:pt x="346" y="1871"/>
                  </a:lnTo>
                  <a:lnTo>
                    <a:pt x="320" y="1880"/>
                  </a:lnTo>
                  <a:lnTo>
                    <a:pt x="294" y="1888"/>
                  </a:lnTo>
                  <a:lnTo>
                    <a:pt x="280" y="1892"/>
                  </a:lnTo>
                  <a:lnTo>
                    <a:pt x="267" y="1895"/>
                  </a:lnTo>
                  <a:lnTo>
                    <a:pt x="253" y="1898"/>
                  </a:lnTo>
                  <a:lnTo>
                    <a:pt x="240" y="1901"/>
                  </a:lnTo>
                  <a:lnTo>
                    <a:pt x="0" y="2230"/>
                  </a:lnTo>
                  <a:lnTo>
                    <a:pt x="244" y="2543"/>
                  </a:lnTo>
                  <a:lnTo>
                    <a:pt x="274" y="2540"/>
                  </a:lnTo>
                  <a:lnTo>
                    <a:pt x="304" y="2535"/>
                  </a:lnTo>
                  <a:lnTo>
                    <a:pt x="333" y="2531"/>
                  </a:lnTo>
                  <a:lnTo>
                    <a:pt x="363" y="2525"/>
                  </a:lnTo>
                  <a:lnTo>
                    <a:pt x="392" y="2519"/>
                  </a:lnTo>
                  <a:lnTo>
                    <a:pt x="420" y="2512"/>
                  </a:lnTo>
                  <a:lnTo>
                    <a:pt x="449" y="2505"/>
                  </a:lnTo>
                  <a:lnTo>
                    <a:pt x="477" y="2497"/>
                  </a:lnTo>
                  <a:lnTo>
                    <a:pt x="505" y="2488"/>
                  </a:lnTo>
                  <a:lnTo>
                    <a:pt x="533" y="2479"/>
                  </a:lnTo>
                  <a:lnTo>
                    <a:pt x="560" y="2468"/>
                  </a:lnTo>
                  <a:lnTo>
                    <a:pt x="587" y="2457"/>
                  </a:lnTo>
                  <a:lnTo>
                    <a:pt x="614" y="2446"/>
                  </a:lnTo>
                  <a:lnTo>
                    <a:pt x="640" y="2434"/>
                  </a:lnTo>
                  <a:lnTo>
                    <a:pt x="666" y="2422"/>
                  </a:lnTo>
                  <a:lnTo>
                    <a:pt x="693" y="2409"/>
                  </a:lnTo>
                  <a:lnTo>
                    <a:pt x="718" y="2395"/>
                  </a:lnTo>
                  <a:lnTo>
                    <a:pt x="743" y="2381"/>
                  </a:lnTo>
                  <a:lnTo>
                    <a:pt x="768" y="2367"/>
                  </a:lnTo>
                  <a:lnTo>
                    <a:pt x="792" y="2352"/>
                  </a:lnTo>
                  <a:lnTo>
                    <a:pt x="816" y="2336"/>
                  </a:lnTo>
                  <a:lnTo>
                    <a:pt x="841" y="2320"/>
                  </a:lnTo>
                  <a:lnTo>
                    <a:pt x="864" y="2302"/>
                  </a:lnTo>
                  <a:lnTo>
                    <a:pt x="887" y="2285"/>
                  </a:lnTo>
                  <a:lnTo>
                    <a:pt x="909" y="2268"/>
                  </a:lnTo>
                  <a:lnTo>
                    <a:pt x="931" y="2250"/>
                  </a:lnTo>
                  <a:lnTo>
                    <a:pt x="952" y="2231"/>
                  </a:lnTo>
                  <a:lnTo>
                    <a:pt x="973" y="2212"/>
                  </a:lnTo>
                  <a:lnTo>
                    <a:pt x="995" y="2192"/>
                  </a:lnTo>
                  <a:lnTo>
                    <a:pt x="1015" y="2172"/>
                  </a:lnTo>
                  <a:lnTo>
                    <a:pt x="1035" y="2151"/>
                  </a:lnTo>
                  <a:lnTo>
                    <a:pt x="1054" y="2130"/>
                  </a:lnTo>
                  <a:lnTo>
                    <a:pt x="1073" y="2109"/>
                  </a:lnTo>
                  <a:lnTo>
                    <a:pt x="1092" y="2087"/>
                  </a:lnTo>
                  <a:lnTo>
                    <a:pt x="1110" y="2065"/>
                  </a:lnTo>
                  <a:lnTo>
                    <a:pt x="1127" y="2042"/>
                  </a:lnTo>
                  <a:lnTo>
                    <a:pt x="1144" y="2019"/>
                  </a:lnTo>
                  <a:lnTo>
                    <a:pt x="1161" y="1996"/>
                  </a:lnTo>
                  <a:lnTo>
                    <a:pt x="1177" y="1971"/>
                  </a:lnTo>
                  <a:lnTo>
                    <a:pt x="1192" y="1947"/>
                  </a:lnTo>
                  <a:lnTo>
                    <a:pt x="1207" y="1922"/>
                  </a:lnTo>
                  <a:lnTo>
                    <a:pt x="1222" y="1898"/>
                  </a:lnTo>
                  <a:lnTo>
                    <a:pt x="1235" y="1872"/>
                  </a:lnTo>
                  <a:lnTo>
                    <a:pt x="1249" y="1847"/>
                  </a:lnTo>
                  <a:lnTo>
                    <a:pt x="1261" y="1820"/>
                  </a:lnTo>
                  <a:lnTo>
                    <a:pt x="1273" y="1794"/>
                  </a:lnTo>
                  <a:lnTo>
                    <a:pt x="1285" y="1767"/>
                  </a:lnTo>
                  <a:lnTo>
                    <a:pt x="1296" y="1741"/>
                  </a:lnTo>
                  <a:lnTo>
                    <a:pt x="1307" y="1714"/>
                  </a:lnTo>
                  <a:lnTo>
                    <a:pt x="1316" y="1686"/>
                  </a:lnTo>
                  <a:lnTo>
                    <a:pt x="1326" y="1657"/>
                  </a:lnTo>
                  <a:lnTo>
                    <a:pt x="1334" y="1630"/>
                  </a:lnTo>
                  <a:lnTo>
                    <a:pt x="1342" y="1601"/>
                  </a:lnTo>
                  <a:lnTo>
                    <a:pt x="1349" y="1573"/>
                  </a:lnTo>
                  <a:lnTo>
                    <a:pt x="1356" y="1544"/>
                  </a:lnTo>
                  <a:lnTo>
                    <a:pt x="1361" y="1515"/>
                  </a:lnTo>
                  <a:lnTo>
                    <a:pt x="1367" y="1485"/>
                  </a:lnTo>
                  <a:lnTo>
                    <a:pt x="1371" y="1456"/>
                  </a:lnTo>
                  <a:lnTo>
                    <a:pt x="1375" y="1426"/>
                  </a:lnTo>
                  <a:lnTo>
                    <a:pt x="1378" y="1396"/>
                  </a:lnTo>
                  <a:lnTo>
                    <a:pt x="1381" y="1366"/>
                  </a:lnTo>
                  <a:lnTo>
                    <a:pt x="1383" y="1335"/>
                  </a:lnTo>
                  <a:lnTo>
                    <a:pt x="1384" y="1304"/>
                  </a:lnTo>
                  <a:lnTo>
                    <a:pt x="1384" y="1274"/>
                  </a:lnTo>
                  <a:lnTo>
                    <a:pt x="1384" y="1241"/>
                  </a:lnTo>
                  <a:lnTo>
                    <a:pt x="1382" y="1208"/>
                  </a:lnTo>
                  <a:lnTo>
                    <a:pt x="1380" y="1175"/>
                  </a:lnTo>
                  <a:lnTo>
                    <a:pt x="1377" y="1143"/>
                  </a:lnTo>
                  <a:lnTo>
                    <a:pt x="1374" y="1111"/>
                  </a:lnTo>
                  <a:lnTo>
                    <a:pt x="1369" y="1080"/>
                  </a:lnTo>
                  <a:lnTo>
                    <a:pt x="1364" y="1048"/>
                  </a:lnTo>
                  <a:lnTo>
                    <a:pt x="1358" y="1016"/>
                  </a:lnTo>
                  <a:lnTo>
                    <a:pt x="1351" y="986"/>
                  </a:lnTo>
                  <a:lnTo>
                    <a:pt x="1344" y="955"/>
                  </a:lnTo>
                  <a:lnTo>
                    <a:pt x="1336" y="925"/>
                  </a:lnTo>
                  <a:lnTo>
                    <a:pt x="1327" y="895"/>
                  </a:lnTo>
                  <a:lnTo>
                    <a:pt x="1317" y="864"/>
                  </a:lnTo>
                  <a:lnTo>
                    <a:pt x="1307" y="835"/>
                  </a:lnTo>
                  <a:lnTo>
                    <a:pt x="1295" y="806"/>
                  </a:lnTo>
                  <a:lnTo>
                    <a:pt x="1283" y="778"/>
                  </a:lnTo>
                  <a:lnTo>
                    <a:pt x="1270" y="749"/>
                  </a:lnTo>
                  <a:lnTo>
                    <a:pt x="1257" y="721"/>
                  </a:lnTo>
                  <a:lnTo>
                    <a:pt x="1244" y="693"/>
                  </a:lnTo>
                  <a:lnTo>
                    <a:pt x="1229" y="666"/>
                  </a:lnTo>
                  <a:lnTo>
                    <a:pt x="1214" y="639"/>
                  </a:lnTo>
                  <a:lnTo>
                    <a:pt x="1199" y="613"/>
                  </a:lnTo>
                  <a:lnTo>
                    <a:pt x="1182" y="587"/>
                  </a:lnTo>
                  <a:lnTo>
                    <a:pt x="1165" y="561"/>
                  </a:lnTo>
                  <a:lnTo>
                    <a:pt x="1148" y="535"/>
                  </a:lnTo>
                  <a:lnTo>
                    <a:pt x="1129" y="511"/>
                  </a:lnTo>
                  <a:lnTo>
                    <a:pt x="1110" y="487"/>
                  </a:lnTo>
                  <a:lnTo>
                    <a:pt x="1091" y="463"/>
                  </a:lnTo>
                  <a:lnTo>
                    <a:pt x="1071" y="440"/>
                  </a:lnTo>
                  <a:lnTo>
                    <a:pt x="1051" y="417"/>
                  </a:lnTo>
                  <a:lnTo>
                    <a:pt x="1030" y="394"/>
                  </a:lnTo>
                  <a:lnTo>
                    <a:pt x="1009" y="372"/>
                  </a:lnTo>
                  <a:lnTo>
                    <a:pt x="987" y="351"/>
                  </a:lnTo>
                  <a:lnTo>
                    <a:pt x="964" y="330"/>
                  </a:lnTo>
                  <a:lnTo>
                    <a:pt x="941" y="310"/>
                  </a:lnTo>
                  <a:lnTo>
                    <a:pt x="918" y="290"/>
                  </a:lnTo>
                  <a:lnTo>
                    <a:pt x="894" y="271"/>
                  </a:lnTo>
                  <a:lnTo>
                    <a:pt x="870" y="253"/>
                  </a:lnTo>
                  <a:lnTo>
                    <a:pt x="845" y="234"/>
                  </a:lnTo>
                  <a:lnTo>
                    <a:pt x="819" y="217"/>
                  </a:lnTo>
                  <a:lnTo>
                    <a:pt x="793" y="200"/>
                  </a:lnTo>
                  <a:lnTo>
                    <a:pt x="767" y="184"/>
                  </a:lnTo>
                  <a:lnTo>
                    <a:pt x="741" y="168"/>
                  </a:lnTo>
                  <a:lnTo>
                    <a:pt x="714" y="153"/>
                  </a:lnTo>
                  <a:lnTo>
                    <a:pt x="687" y="139"/>
                  </a:lnTo>
                  <a:lnTo>
                    <a:pt x="658" y="125"/>
                  </a:lnTo>
                  <a:lnTo>
                    <a:pt x="630" y="112"/>
                  </a:lnTo>
                  <a:lnTo>
                    <a:pt x="602" y="100"/>
                  </a:lnTo>
                  <a:lnTo>
                    <a:pt x="573" y="88"/>
                  </a:lnTo>
                  <a:lnTo>
                    <a:pt x="544" y="76"/>
                  </a:lnTo>
                  <a:lnTo>
                    <a:pt x="515" y="66"/>
                  </a:lnTo>
                  <a:lnTo>
                    <a:pt x="484" y="56"/>
                  </a:lnTo>
                  <a:lnTo>
                    <a:pt x="454" y="48"/>
                  </a:lnTo>
                  <a:lnTo>
                    <a:pt x="424" y="39"/>
                  </a:lnTo>
                  <a:lnTo>
                    <a:pt x="394" y="32"/>
                  </a:lnTo>
                  <a:lnTo>
                    <a:pt x="363" y="25"/>
                  </a:lnTo>
                  <a:lnTo>
                    <a:pt x="331" y="19"/>
                  </a:lnTo>
                  <a:lnTo>
                    <a:pt x="299" y="14"/>
                  </a:lnTo>
                  <a:lnTo>
                    <a:pt x="268" y="10"/>
                  </a:lnTo>
                  <a:lnTo>
                    <a:pt x="236" y="6"/>
                  </a:lnTo>
                  <a:lnTo>
                    <a:pt x="204" y="3"/>
                  </a:lnTo>
                  <a:lnTo>
                    <a:pt x="170" y="1"/>
                  </a:lnTo>
                  <a:lnTo>
                    <a:pt x="138" y="0"/>
                  </a:lnTo>
                  <a:lnTo>
                    <a:pt x="105" y="0"/>
                  </a:lnTo>
                  <a:lnTo>
                    <a:pt x="340" y="337"/>
                  </a:lnTo>
                  <a:lnTo>
                    <a:pt x="114" y="635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4" name="MH_Other_2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auto">
            <a:xfrm>
              <a:off x="7360906" y="2300691"/>
              <a:ext cx="1620731" cy="2987633"/>
            </a:xfrm>
            <a:custGeom>
              <a:avLst/>
              <a:gdLst>
                <a:gd name="T0" fmla="*/ 1218 w 1379"/>
                <a:gd name="T1" fmla="*/ 1901 h 2543"/>
                <a:gd name="T2" fmla="*/ 1155 w 1379"/>
                <a:gd name="T3" fmla="*/ 1892 h 2543"/>
                <a:gd name="T4" fmla="*/ 1095 w 1379"/>
                <a:gd name="T5" fmla="*/ 1877 h 2543"/>
                <a:gd name="T6" fmla="*/ 1038 w 1379"/>
                <a:gd name="T7" fmla="*/ 1856 h 2543"/>
                <a:gd name="T8" fmla="*/ 969 w 1379"/>
                <a:gd name="T9" fmla="*/ 1821 h 2543"/>
                <a:gd name="T10" fmla="*/ 918 w 1379"/>
                <a:gd name="T11" fmla="*/ 1789 h 2543"/>
                <a:gd name="T12" fmla="*/ 858 w 1379"/>
                <a:gd name="T13" fmla="*/ 1743 h 2543"/>
                <a:gd name="T14" fmla="*/ 805 w 1379"/>
                <a:gd name="T15" fmla="*/ 1690 h 2543"/>
                <a:gd name="T16" fmla="*/ 759 w 1379"/>
                <a:gd name="T17" fmla="*/ 1630 h 2543"/>
                <a:gd name="T18" fmla="*/ 720 w 1379"/>
                <a:gd name="T19" fmla="*/ 1566 h 2543"/>
                <a:gd name="T20" fmla="*/ 687 w 1379"/>
                <a:gd name="T21" fmla="*/ 1496 h 2543"/>
                <a:gd name="T22" fmla="*/ 668 w 1379"/>
                <a:gd name="T23" fmla="*/ 1438 h 2543"/>
                <a:gd name="T24" fmla="*/ 652 w 1379"/>
                <a:gd name="T25" fmla="*/ 1362 h 2543"/>
                <a:gd name="T26" fmla="*/ 645 w 1379"/>
                <a:gd name="T27" fmla="*/ 1282 h 2543"/>
                <a:gd name="T28" fmla="*/ 648 w 1379"/>
                <a:gd name="T29" fmla="*/ 1197 h 2543"/>
                <a:gd name="T30" fmla="*/ 659 w 1379"/>
                <a:gd name="T31" fmla="*/ 1129 h 2543"/>
                <a:gd name="T32" fmla="*/ 686 w 1379"/>
                <a:gd name="T33" fmla="*/ 1039 h 2543"/>
                <a:gd name="T34" fmla="*/ 725 w 1379"/>
                <a:gd name="T35" fmla="*/ 955 h 2543"/>
                <a:gd name="T36" fmla="*/ 768 w 1379"/>
                <a:gd name="T37" fmla="*/ 889 h 2543"/>
                <a:gd name="T38" fmla="*/ 836 w 1379"/>
                <a:gd name="T39" fmla="*/ 810 h 2543"/>
                <a:gd name="T40" fmla="*/ 906 w 1379"/>
                <a:gd name="T41" fmla="*/ 751 h 2543"/>
                <a:gd name="T42" fmla="*/ 971 w 1379"/>
                <a:gd name="T43" fmla="*/ 707 h 2543"/>
                <a:gd name="T44" fmla="*/ 1056 w 1379"/>
                <a:gd name="T45" fmla="*/ 668 h 2543"/>
                <a:gd name="T46" fmla="*/ 1132 w 1379"/>
                <a:gd name="T47" fmla="*/ 645 h 2543"/>
                <a:gd name="T48" fmla="*/ 1076 w 1379"/>
                <a:gd name="T49" fmla="*/ 7 h 2543"/>
                <a:gd name="T50" fmla="*/ 959 w 1379"/>
                <a:gd name="T51" fmla="*/ 31 h 2543"/>
                <a:gd name="T52" fmla="*/ 847 w 1379"/>
                <a:gd name="T53" fmla="*/ 65 h 2543"/>
                <a:gd name="T54" fmla="*/ 740 w 1379"/>
                <a:gd name="T55" fmla="*/ 109 h 2543"/>
                <a:gd name="T56" fmla="*/ 638 w 1379"/>
                <a:gd name="T57" fmla="*/ 162 h 2543"/>
                <a:gd name="T58" fmla="*/ 541 w 1379"/>
                <a:gd name="T59" fmla="*/ 223 h 2543"/>
                <a:gd name="T60" fmla="*/ 451 w 1379"/>
                <a:gd name="T61" fmla="*/ 294 h 2543"/>
                <a:gd name="T62" fmla="*/ 367 w 1379"/>
                <a:gd name="T63" fmla="*/ 371 h 2543"/>
                <a:gd name="T64" fmla="*/ 291 w 1379"/>
                <a:gd name="T65" fmla="*/ 456 h 2543"/>
                <a:gd name="T66" fmla="*/ 222 w 1379"/>
                <a:gd name="T67" fmla="*/ 546 h 2543"/>
                <a:gd name="T68" fmla="*/ 162 w 1379"/>
                <a:gd name="T69" fmla="*/ 644 h 2543"/>
                <a:gd name="T70" fmla="*/ 110 w 1379"/>
                <a:gd name="T71" fmla="*/ 747 h 2543"/>
                <a:gd name="T72" fmla="*/ 67 w 1379"/>
                <a:gd name="T73" fmla="*/ 855 h 2543"/>
                <a:gd name="T74" fmla="*/ 35 w 1379"/>
                <a:gd name="T75" fmla="*/ 968 h 2543"/>
                <a:gd name="T76" fmla="*/ 13 w 1379"/>
                <a:gd name="T77" fmla="*/ 1084 h 2543"/>
                <a:gd name="T78" fmla="*/ 2 w 1379"/>
                <a:gd name="T79" fmla="*/ 1205 h 2543"/>
                <a:gd name="T80" fmla="*/ 2 w 1379"/>
                <a:gd name="T81" fmla="*/ 1331 h 2543"/>
                <a:gd name="T82" fmla="*/ 15 w 1379"/>
                <a:gd name="T83" fmla="*/ 1459 h 2543"/>
                <a:gd name="T84" fmla="*/ 40 w 1379"/>
                <a:gd name="T85" fmla="*/ 1584 h 2543"/>
                <a:gd name="T86" fmla="*/ 77 w 1379"/>
                <a:gd name="T87" fmla="*/ 1704 h 2543"/>
                <a:gd name="T88" fmla="*/ 126 w 1379"/>
                <a:gd name="T89" fmla="*/ 1817 h 2543"/>
                <a:gd name="T90" fmla="*/ 185 w 1379"/>
                <a:gd name="T91" fmla="*/ 1926 h 2543"/>
                <a:gd name="T92" fmla="*/ 254 w 1379"/>
                <a:gd name="T93" fmla="*/ 2028 h 2543"/>
                <a:gd name="T94" fmla="*/ 332 w 1379"/>
                <a:gd name="T95" fmla="*/ 2122 h 2543"/>
                <a:gd name="T96" fmla="*/ 419 w 1379"/>
                <a:gd name="T97" fmla="*/ 2209 h 2543"/>
                <a:gd name="T98" fmla="*/ 512 w 1379"/>
                <a:gd name="T99" fmla="*/ 2287 h 2543"/>
                <a:gd name="T100" fmla="*/ 614 w 1379"/>
                <a:gd name="T101" fmla="*/ 2356 h 2543"/>
                <a:gd name="T102" fmla="*/ 723 w 1379"/>
                <a:gd name="T103" fmla="*/ 2415 h 2543"/>
                <a:gd name="T104" fmla="*/ 836 w 1379"/>
                <a:gd name="T105" fmla="*/ 2465 h 2543"/>
                <a:gd name="T106" fmla="*/ 956 w 1379"/>
                <a:gd name="T107" fmla="*/ 2502 h 2543"/>
                <a:gd name="T108" fmla="*/ 1081 w 1379"/>
                <a:gd name="T109" fmla="*/ 2528 h 2543"/>
                <a:gd name="T110" fmla="*/ 1209 w 1379"/>
                <a:gd name="T111" fmla="*/ 2541 h 2543"/>
                <a:gd name="T112" fmla="*/ 1266 w 1379"/>
                <a:gd name="T113" fmla="*/ 1904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79" h="2543">
                  <a:moveTo>
                    <a:pt x="1266" y="1904"/>
                  </a:moveTo>
                  <a:lnTo>
                    <a:pt x="1250" y="1904"/>
                  </a:lnTo>
                  <a:lnTo>
                    <a:pt x="1234" y="1903"/>
                  </a:lnTo>
                  <a:lnTo>
                    <a:pt x="1218" y="1901"/>
                  </a:lnTo>
                  <a:lnTo>
                    <a:pt x="1202" y="1900"/>
                  </a:lnTo>
                  <a:lnTo>
                    <a:pt x="1186" y="1897"/>
                  </a:lnTo>
                  <a:lnTo>
                    <a:pt x="1170" y="1895"/>
                  </a:lnTo>
                  <a:lnTo>
                    <a:pt x="1155" y="1892"/>
                  </a:lnTo>
                  <a:lnTo>
                    <a:pt x="1140" y="1889"/>
                  </a:lnTo>
                  <a:lnTo>
                    <a:pt x="1125" y="1885"/>
                  </a:lnTo>
                  <a:lnTo>
                    <a:pt x="1110" y="1881"/>
                  </a:lnTo>
                  <a:lnTo>
                    <a:pt x="1095" y="1877"/>
                  </a:lnTo>
                  <a:lnTo>
                    <a:pt x="1081" y="1872"/>
                  </a:lnTo>
                  <a:lnTo>
                    <a:pt x="1066" y="1867"/>
                  </a:lnTo>
                  <a:lnTo>
                    <a:pt x="1052" y="1861"/>
                  </a:lnTo>
                  <a:lnTo>
                    <a:pt x="1038" y="1856"/>
                  </a:lnTo>
                  <a:lnTo>
                    <a:pt x="1023" y="1850"/>
                  </a:lnTo>
                  <a:lnTo>
                    <a:pt x="995" y="1837"/>
                  </a:lnTo>
                  <a:lnTo>
                    <a:pt x="982" y="1830"/>
                  </a:lnTo>
                  <a:lnTo>
                    <a:pt x="969" y="1821"/>
                  </a:lnTo>
                  <a:lnTo>
                    <a:pt x="956" y="1814"/>
                  </a:lnTo>
                  <a:lnTo>
                    <a:pt x="943" y="1806"/>
                  </a:lnTo>
                  <a:lnTo>
                    <a:pt x="930" y="1798"/>
                  </a:lnTo>
                  <a:lnTo>
                    <a:pt x="918" y="1789"/>
                  </a:lnTo>
                  <a:lnTo>
                    <a:pt x="894" y="1772"/>
                  </a:lnTo>
                  <a:lnTo>
                    <a:pt x="882" y="1762"/>
                  </a:lnTo>
                  <a:lnTo>
                    <a:pt x="869" y="1753"/>
                  </a:lnTo>
                  <a:lnTo>
                    <a:pt x="858" y="1743"/>
                  </a:lnTo>
                  <a:lnTo>
                    <a:pt x="847" y="1733"/>
                  </a:lnTo>
                  <a:lnTo>
                    <a:pt x="836" y="1722"/>
                  </a:lnTo>
                  <a:lnTo>
                    <a:pt x="826" y="1712"/>
                  </a:lnTo>
                  <a:lnTo>
                    <a:pt x="805" y="1690"/>
                  </a:lnTo>
                  <a:lnTo>
                    <a:pt x="795" y="1679"/>
                  </a:lnTo>
                  <a:lnTo>
                    <a:pt x="786" y="1667"/>
                  </a:lnTo>
                  <a:lnTo>
                    <a:pt x="768" y="1642"/>
                  </a:lnTo>
                  <a:lnTo>
                    <a:pt x="759" y="1630"/>
                  </a:lnTo>
                  <a:lnTo>
                    <a:pt x="750" y="1618"/>
                  </a:lnTo>
                  <a:lnTo>
                    <a:pt x="734" y="1592"/>
                  </a:lnTo>
                  <a:lnTo>
                    <a:pt x="727" y="1579"/>
                  </a:lnTo>
                  <a:lnTo>
                    <a:pt x="720" y="1566"/>
                  </a:lnTo>
                  <a:lnTo>
                    <a:pt x="705" y="1539"/>
                  </a:lnTo>
                  <a:lnTo>
                    <a:pt x="699" y="1525"/>
                  </a:lnTo>
                  <a:lnTo>
                    <a:pt x="693" y="1511"/>
                  </a:lnTo>
                  <a:lnTo>
                    <a:pt x="687" y="1496"/>
                  </a:lnTo>
                  <a:lnTo>
                    <a:pt x="682" y="1482"/>
                  </a:lnTo>
                  <a:lnTo>
                    <a:pt x="677" y="1467"/>
                  </a:lnTo>
                  <a:lnTo>
                    <a:pt x="672" y="1452"/>
                  </a:lnTo>
                  <a:lnTo>
                    <a:pt x="668" y="1438"/>
                  </a:lnTo>
                  <a:lnTo>
                    <a:pt x="664" y="1423"/>
                  </a:lnTo>
                  <a:lnTo>
                    <a:pt x="660" y="1408"/>
                  </a:lnTo>
                  <a:lnTo>
                    <a:pt x="657" y="1393"/>
                  </a:lnTo>
                  <a:lnTo>
                    <a:pt x="652" y="1362"/>
                  </a:lnTo>
                  <a:lnTo>
                    <a:pt x="648" y="1329"/>
                  </a:lnTo>
                  <a:lnTo>
                    <a:pt x="646" y="1314"/>
                  </a:lnTo>
                  <a:lnTo>
                    <a:pt x="645" y="1298"/>
                  </a:lnTo>
                  <a:lnTo>
                    <a:pt x="645" y="1282"/>
                  </a:lnTo>
                  <a:lnTo>
                    <a:pt x="645" y="1266"/>
                  </a:lnTo>
                  <a:lnTo>
                    <a:pt x="645" y="1238"/>
                  </a:lnTo>
                  <a:lnTo>
                    <a:pt x="647" y="1210"/>
                  </a:lnTo>
                  <a:lnTo>
                    <a:pt x="648" y="1197"/>
                  </a:lnTo>
                  <a:lnTo>
                    <a:pt x="650" y="1182"/>
                  </a:lnTo>
                  <a:lnTo>
                    <a:pt x="654" y="1155"/>
                  </a:lnTo>
                  <a:lnTo>
                    <a:pt x="656" y="1142"/>
                  </a:lnTo>
                  <a:lnTo>
                    <a:pt x="659" y="1129"/>
                  </a:lnTo>
                  <a:lnTo>
                    <a:pt x="665" y="1103"/>
                  </a:lnTo>
                  <a:lnTo>
                    <a:pt x="673" y="1077"/>
                  </a:lnTo>
                  <a:lnTo>
                    <a:pt x="681" y="1052"/>
                  </a:lnTo>
                  <a:lnTo>
                    <a:pt x="686" y="1039"/>
                  </a:lnTo>
                  <a:lnTo>
                    <a:pt x="690" y="1026"/>
                  </a:lnTo>
                  <a:lnTo>
                    <a:pt x="701" y="1002"/>
                  </a:lnTo>
                  <a:lnTo>
                    <a:pt x="712" y="978"/>
                  </a:lnTo>
                  <a:lnTo>
                    <a:pt x="725" y="955"/>
                  </a:lnTo>
                  <a:lnTo>
                    <a:pt x="739" y="932"/>
                  </a:lnTo>
                  <a:lnTo>
                    <a:pt x="753" y="910"/>
                  </a:lnTo>
                  <a:lnTo>
                    <a:pt x="760" y="900"/>
                  </a:lnTo>
                  <a:lnTo>
                    <a:pt x="768" y="889"/>
                  </a:lnTo>
                  <a:lnTo>
                    <a:pt x="783" y="867"/>
                  </a:lnTo>
                  <a:lnTo>
                    <a:pt x="800" y="847"/>
                  </a:lnTo>
                  <a:lnTo>
                    <a:pt x="817" y="828"/>
                  </a:lnTo>
                  <a:lnTo>
                    <a:pt x="836" y="810"/>
                  </a:lnTo>
                  <a:lnTo>
                    <a:pt x="854" y="792"/>
                  </a:lnTo>
                  <a:lnTo>
                    <a:pt x="874" y="775"/>
                  </a:lnTo>
                  <a:lnTo>
                    <a:pt x="895" y="759"/>
                  </a:lnTo>
                  <a:lnTo>
                    <a:pt x="906" y="751"/>
                  </a:lnTo>
                  <a:lnTo>
                    <a:pt x="916" y="743"/>
                  </a:lnTo>
                  <a:lnTo>
                    <a:pt x="938" y="729"/>
                  </a:lnTo>
                  <a:lnTo>
                    <a:pt x="960" y="715"/>
                  </a:lnTo>
                  <a:lnTo>
                    <a:pt x="971" y="707"/>
                  </a:lnTo>
                  <a:lnTo>
                    <a:pt x="983" y="701"/>
                  </a:lnTo>
                  <a:lnTo>
                    <a:pt x="1006" y="689"/>
                  </a:lnTo>
                  <a:lnTo>
                    <a:pt x="1030" y="678"/>
                  </a:lnTo>
                  <a:lnTo>
                    <a:pt x="1056" y="668"/>
                  </a:lnTo>
                  <a:lnTo>
                    <a:pt x="1068" y="664"/>
                  </a:lnTo>
                  <a:lnTo>
                    <a:pt x="1081" y="659"/>
                  </a:lnTo>
                  <a:lnTo>
                    <a:pt x="1106" y="651"/>
                  </a:lnTo>
                  <a:lnTo>
                    <a:pt x="1132" y="645"/>
                  </a:lnTo>
                  <a:lnTo>
                    <a:pt x="1379" y="313"/>
                  </a:lnTo>
                  <a:lnTo>
                    <a:pt x="1135" y="0"/>
                  </a:lnTo>
                  <a:lnTo>
                    <a:pt x="1105" y="3"/>
                  </a:lnTo>
                  <a:lnTo>
                    <a:pt x="1076" y="7"/>
                  </a:lnTo>
                  <a:lnTo>
                    <a:pt x="1046" y="12"/>
                  </a:lnTo>
                  <a:lnTo>
                    <a:pt x="1016" y="18"/>
                  </a:lnTo>
                  <a:lnTo>
                    <a:pt x="988" y="24"/>
                  </a:lnTo>
                  <a:lnTo>
                    <a:pt x="959" y="31"/>
                  </a:lnTo>
                  <a:lnTo>
                    <a:pt x="931" y="39"/>
                  </a:lnTo>
                  <a:lnTo>
                    <a:pt x="903" y="47"/>
                  </a:lnTo>
                  <a:lnTo>
                    <a:pt x="874" y="56"/>
                  </a:lnTo>
                  <a:lnTo>
                    <a:pt x="847" y="65"/>
                  </a:lnTo>
                  <a:lnTo>
                    <a:pt x="820" y="76"/>
                  </a:lnTo>
                  <a:lnTo>
                    <a:pt x="793" y="87"/>
                  </a:lnTo>
                  <a:lnTo>
                    <a:pt x="766" y="98"/>
                  </a:lnTo>
                  <a:lnTo>
                    <a:pt x="740" y="109"/>
                  </a:lnTo>
                  <a:lnTo>
                    <a:pt x="713" y="122"/>
                  </a:lnTo>
                  <a:lnTo>
                    <a:pt x="688" y="135"/>
                  </a:lnTo>
                  <a:lnTo>
                    <a:pt x="663" y="148"/>
                  </a:lnTo>
                  <a:lnTo>
                    <a:pt x="638" y="162"/>
                  </a:lnTo>
                  <a:lnTo>
                    <a:pt x="613" y="177"/>
                  </a:lnTo>
                  <a:lnTo>
                    <a:pt x="589" y="192"/>
                  </a:lnTo>
                  <a:lnTo>
                    <a:pt x="565" y="207"/>
                  </a:lnTo>
                  <a:lnTo>
                    <a:pt x="541" y="223"/>
                  </a:lnTo>
                  <a:lnTo>
                    <a:pt x="518" y="241"/>
                  </a:lnTo>
                  <a:lnTo>
                    <a:pt x="495" y="258"/>
                  </a:lnTo>
                  <a:lnTo>
                    <a:pt x="473" y="276"/>
                  </a:lnTo>
                  <a:lnTo>
                    <a:pt x="451" y="294"/>
                  </a:lnTo>
                  <a:lnTo>
                    <a:pt x="430" y="312"/>
                  </a:lnTo>
                  <a:lnTo>
                    <a:pt x="409" y="331"/>
                  </a:lnTo>
                  <a:lnTo>
                    <a:pt x="387" y="351"/>
                  </a:lnTo>
                  <a:lnTo>
                    <a:pt x="367" y="371"/>
                  </a:lnTo>
                  <a:lnTo>
                    <a:pt x="347" y="392"/>
                  </a:lnTo>
                  <a:lnTo>
                    <a:pt x="328" y="413"/>
                  </a:lnTo>
                  <a:lnTo>
                    <a:pt x="309" y="434"/>
                  </a:lnTo>
                  <a:lnTo>
                    <a:pt x="291" y="456"/>
                  </a:lnTo>
                  <a:lnTo>
                    <a:pt x="273" y="478"/>
                  </a:lnTo>
                  <a:lnTo>
                    <a:pt x="256" y="500"/>
                  </a:lnTo>
                  <a:lnTo>
                    <a:pt x="238" y="523"/>
                  </a:lnTo>
                  <a:lnTo>
                    <a:pt x="222" y="546"/>
                  </a:lnTo>
                  <a:lnTo>
                    <a:pt x="206" y="571"/>
                  </a:lnTo>
                  <a:lnTo>
                    <a:pt x="191" y="595"/>
                  </a:lnTo>
                  <a:lnTo>
                    <a:pt x="176" y="619"/>
                  </a:lnTo>
                  <a:lnTo>
                    <a:pt x="162" y="644"/>
                  </a:lnTo>
                  <a:lnTo>
                    <a:pt x="148" y="669"/>
                  </a:lnTo>
                  <a:lnTo>
                    <a:pt x="135" y="695"/>
                  </a:lnTo>
                  <a:lnTo>
                    <a:pt x="122" y="721"/>
                  </a:lnTo>
                  <a:lnTo>
                    <a:pt x="110" y="747"/>
                  </a:lnTo>
                  <a:lnTo>
                    <a:pt x="99" y="774"/>
                  </a:lnTo>
                  <a:lnTo>
                    <a:pt x="88" y="800"/>
                  </a:lnTo>
                  <a:lnTo>
                    <a:pt x="77" y="827"/>
                  </a:lnTo>
                  <a:lnTo>
                    <a:pt x="67" y="855"/>
                  </a:lnTo>
                  <a:lnTo>
                    <a:pt x="58" y="883"/>
                  </a:lnTo>
                  <a:lnTo>
                    <a:pt x="50" y="911"/>
                  </a:lnTo>
                  <a:lnTo>
                    <a:pt x="42" y="939"/>
                  </a:lnTo>
                  <a:lnTo>
                    <a:pt x="35" y="968"/>
                  </a:lnTo>
                  <a:lnTo>
                    <a:pt x="28" y="996"/>
                  </a:lnTo>
                  <a:lnTo>
                    <a:pt x="23" y="1025"/>
                  </a:lnTo>
                  <a:lnTo>
                    <a:pt x="17" y="1055"/>
                  </a:lnTo>
                  <a:lnTo>
                    <a:pt x="13" y="1084"/>
                  </a:lnTo>
                  <a:lnTo>
                    <a:pt x="9" y="1114"/>
                  </a:lnTo>
                  <a:lnTo>
                    <a:pt x="6" y="1144"/>
                  </a:lnTo>
                  <a:lnTo>
                    <a:pt x="3" y="1174"/>
                  </a:lnTo>
                  <a:lnTo>
                    <a:pt x="2" y="1205"/>
                  </a:lnTo>
                  <a:lnTo>
                    <a:pt x="0" y="1235"/>
                  </a:lnTo>
                  <a:lnTo>
                    <a:pt x="0" y="1266"/>
                  </a:lnTo>
                  <a:lnTo>
                    <a:pt x="1" y="1298"/>
                  </a:lnTo>
                  <a:lnTo>
                    <a:pt x="2" y="1331"/>
                  </a:lnTo>
                  <a:lnTo>
                    <a:pt x="4" y="1364"/>
                  </a:lnTo>
                  <a:lnTo>
                    <a:pt x="7" y="1396"/>
                  </a:lnTo>
                  <a:lnTo>
                    <a:pt x="10" y="1428"/>
                  </a:lnTo>
                  <a:lnTo>
                    <a:pt x="15" y="1459"/>
                  </a:lnTo>
                  <a:lnTo>
                    <a:pt x="20" y="1491"/>
                  </a:lnTo>
                  <a:lnTo>
                    <a:pt x="26" y="1523"/>
                  </a:lnTo>
                  <a:lnTo>
                    <a:pt x="33" y="1553"/>
                  </a:lnTo>
                  <a:lnTo>
                    <a:pt x="40" y="1584"/>
                  </a:lnTo>
                  <a:lnTo>
                    <a:pt x="48" y="1614"/>
                  </a:lnTo>
                  <a:lnTo>
                    <a:pt x="57" y="1644"/>
                  </a:lnTo>
                  <a:lnTo>
                    <a:pt x="67" y="1674"/>
                  </a:lnTo>
                  <a:lnTo>
                    <a:pt x="77" y="1704"/>
                  </a:lnTo>
                  <a:lnTo>
                    <a:pt x="89" y="1733"/>
                  </a:lnTo>
                  <a:lnTo>
                    <a:pt x="101" y="1761"/>
                  </a:lnTo>
                  <a:lnTo>
                    <a:pt x="113" y="1789"/>
                  </a:lnTo>
                  <a:lnTo>
                    <a:pt x="126" y="1817"/>
                  </a:lnTo>
                  <a:lnTo>
                    <a:pt x="140" y="1846"/>
                  </a:lnTo>
                  <a:lnTo>
                    <a:pt x="154" y="1873"/>
                  </a:lnTo>
                  <a:lnTo>
                    <a:pt x="169" y="1900"/>
                  </a:lnTo>
                  <a:lnTo>
                    <a:pt x="185" y="1926"/>
                  </a:lnTo>
                  <a:lnTo>
                    <a:pt x="201" y="1952"/>
                  </a:lnTo>
                  <a:lnTo>
                    <a:pt x="218" y="1977"/>
                  </a:lnTo>
                  <a:lnTo>
                    <a:pt x="235" y="2003"/>
                  </a:lnTo>
                  <a:lnTo>
                    <a:pt x="254" y="2028"/>
                  </a:lnTo>
                  <a:lnTo>
                    <a:pt x="273" y="2052"/>
                  </a:lnTo>
                  <a:lnTo>
                    <a:pt x="292" y="2076"/>
                  </a:lnTo>
                  <a:lnTo>
                    <a:pt x="311" y="2099"/>
                  </a:lnTo>
                  <a:lnTo>
                    <a:pt x="332" y="2122"/>
                  </a:lnTo>
                  <a:lnTo>
                    <a:pt x="352" y="2145"/>
                  </a:lnTo>
                  <a:lnTo>
                    <a:pt x="374" y="2167"/>
                  </a:lnTo>
                  <a:lnTo>
                    <a:pt x="395" y="2188"/>
                  </a:lnTo>
                  <a:lnTo>
                    <a:pt x="419" y="2209"/>
                  </a:lnTo>
                  <a:lnTo>
                    <a:pt x="441" y="2229"/>
                  </a:lnTo>
                  <a:lnTo>
                    <a:pt x="464" y="2249"/>
                  </a:lnTo>
                  <a:lnTo>
                    <a:pt x="488" y="2268"/>
                  </a:lnTo>
                  <a:lnTo>
                    <a:pt x="512" y="2287"/>
                  </a:lnTo>
                  <a:lnTo>
                    <a:pt x="537" y="2306"/>
                  </a:lnTo>
                  <a:lnTo>
                    <a:pt x="563" y="2323"/>
                  </a:lnTo>
                  <a:lnTo>
                    <a:pt x="588" y="2340"/>
                  </a:lnTo>
                  <a:lnTo>
                    <a:pt x="614" y="2356"/>
                  </a:lnTo>
                  <a:lnTo>
                    <a:pt x="641" y="2372"/>
                  </a:lnTo>
                  <a:lnTo>
                    <a:pt x="667" y="2387"/>
                  </a:lnTo>
                  <a:lnTo>
                    <a:pt x="694" y="2401"/>
                  </a:lnTo>
                  <a:lnTo>
                    <a:pt x="723" y="2415"/>
                  </a:lnTo>
                  <a:lnTo>
                    <a:pt x="751" y="2428"/>
                  </a:lnTo>
                  <a:lnTo>
                    <a:pt x="779" y="2441"/>
                  </a:lnTo>
                  <a:lnTo>
                    <a:pt x="808" y="2452"/>
                  </a:lnTo>
                  <a:lnTo>
                    <a:pt x="836" y="2465"/>
                  </a:lnTo>
                  <a:lnTo>
                    <a:pt x="866" y="2475"/>
                  </a:lnTo>
                  <a:lnTo>
                    <a:pt x="896" y="2485"/>
                  </a:lnTo>
                  <a:lnTo>
                    <a:pt x="926" y="2494"/>
                  </a:lnTo>
                  <a:lnTo>
                    <a:pt x="956" y="2502"/>
                  </a:lnTo>
                  <a:lnTo>
                    <a:pt x="987" y="2510"/>
                  </a:lnTo>
                  <a:lnTo>
                    <a:pt x="1017" y="2516"/>
                  </a:lnTo>
                  <a:lnTo>
                    <a:pt x="1049" y="2522"/>
                  </a:lnTo>
                  <a:lnTo>
                    <a:pt x="1081" y="2528"/>
                  </a:lnTo>
                  <a:lnTo>
                    <a:pt x="1112" y="2532"/>
                  </a:lnTo>
                  <a:lnTo>
                    <a:pt x="1144" y="2536"/>
                  </a:lnTo>
                  <a:lnTo>
                    <a:pt x="1176" y="2539"/>
                  </a:lnTo>
                  <a:lnTo>
                    <a:pt x="1209" y="2541"/>
                  </a:lnTo>
                  <a:lnTo>
                    <a:pt x="1241" y="2543"/>
                  </a:lnTo>
                  <a:lnTo>
                    <a:pt x="1274" y="2543"/>
                  </a:lnTo>
                  <a:lnTo>
                    <a:pt x="1039" y="2206"/>
                  </a:lnTo>
                  <a:lnTo>
                    <a:pt x="1266" y="1904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en-US" sz="2000">
                <a:solidFill>
                  <a:srgbClr val="E77817"/>
                </a:solidFill>
                <a:latin typeface="+mj-lt"/>
              </a:endParaRPr>
            </a:p>
          </p:txBody>
        </p:sp>
        <p:sp>
          <p:nvSpPr>
            <p:cNvPr id="5" name="MU_2"/>
            <p:cNvSpPr/>
            <p:nvPr>
              <p:custDataLst>
                <p:tags r:id="rId3"/>
              </p:custDataLst>
            </p:nvPr>
          </p:nvSpPr>
          <p:spPr>
            <a:xfrm rot="5400000">
              <a:off x="6593181" y="1854777"/>
              <a:ext cx="2817687" cy="3888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1" wrap="square" tIns="0" bIns="0" numCol="1" anchor="ctr">
              <a:prstTxWarp prst="textArchUp">
                <a:avLst/>
              </a:prstTxWarp>
              <a:norm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原系统未注册</a:t>
              </a:r>
            </a:p>
          </p:txBody>
        </p:sp>
        <p:sp>
          <p:nvSpPr>
            <p:cNvPr id="6" name="MU_2"/>
            <p:cNvSpPr/>
            <p:nvPr>
              <p:custDataLst>
                <p:tags r:id="rId4"/>
              </p:custDataLst>
            </p:nvPr>
          </p:nvSpPr>
          <p:spPr>
            <a:xfrm rot="16200000">
              <a:off x="8359380" y="1840118"/>
              <a:ext cx="2817687" cy="38881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1" wrap="square" tIns="0" bIns="0" numCol="1" anchor="ctr">
              <a:prstTxWarp prst="textArchUp">
                <a:avLst/>
              </a:prstTxWarp>
              <a:norm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bg1"/>
                  </a:solidFill>
                </a:rPr>
                <a:t>原系统已注册</a:t>
              </a:r>
            </a:p>
          </p:txBody>
        </p:sp>
        <p:sp>
          <p:nvSpPr>
            <p:cNvPr id="8" name="KSO_Shape"/>
            <p:cNvSpPr/>
            <p:nvPr/>
          </p:nvSpPr>
          <p:spPr>
            <a:xfrm>
              <a:off x="8354439" y="3303782"/>
              <a:ext cx="1023612" cy="980962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endParaRPr lang="zh-CN" altLang="en-US" sz="2000">
                <a:solidFill>
                  <a:srgbClr val="E77817"/>
                </a:solidFill>
                <a:latin typeface="+mj-lt"/>
              </a:endParaRP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1500976" y="3830147"/>
            <a:ext cx="4890656" cy="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435882" y="2294385"/>
            <a:ext cx="4955750" cy="988351"/>
            <a:chOff x="7483989" y="3418721"/>
            <a:chExt cx="4955750" cy="988351"/>
          </a:xfrm>
        </p:grpSpPr>
        <p:sp>
          <p:nvSpPr>
            <p:cNvPr id="12" name="矩形 11"/>
            <p:cNvSpPr/>
            <p:nvPr/>
          </p:nvSpPr>
          <p:spPr>
            <a:xfrm>
              <a:off x="7483989" y="3819603"/>
              <a:ext cx="4955750" cy="58746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直接登录：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单位名称（汉字）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+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初始密码（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六个数字</a:t>
              </a: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）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完善基本信息及扫描件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483989" y="3418721"/>
              <a:ext cx="360749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情况</a:t>
              </a:r>
              <a:r>
                <a:rPr lang="en-US" altLang="zh-CN" sz="2000" b="1" dirty="0">
                  <a:latin typeface="+mn-ea"/>
                </a:rPr>
                <a:t>1</a:t>
              </a:r>
              <a:r>
                <a:rPr lang="zh-CN" altLang="en-US" sz="2000" b="1" dirty="0">
                  <a:latin typeface="+mn-ea"/>
                </a:rPr>
                <a:t>：原系统中已注册入库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35882" y="4133831"/>
            <a:ext cx="4955750" cy="1246883"/>
            <a:chOff x="7483989" y="3418721"/>
            <a:chExt cx="4955750" cy="1246883"/>
          </a:xfrm>
        </p:grpSpPr>
        <p:sp>
          <p:nvSpPr>
            <p:cNvPr id="16" name="矩形 15"/>
            <p:cNvSpPr/>
            <p:nvPr/>
          </p:nvSpPr>
          <p:spPr>
            <a:xfrm>
              <a:off x="7483989" y="3819603"/>
              <a:ext cx="4955750" cy="84600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材料准备：流程见办事指南，模板见下载中心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在系统中进行注册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342900" indent="-342900" algn="just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完善基本信息及扫描件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483989" y="3418721"/>
              <a:ext cx="3607494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000" b="1" dirty="0">
                  <a:latin typeface="+mn-ea"/>
                </a:rPr>
                <a:t>情况</a:t>
              </a:r>
              <a:r>
                <a:rPr lang="en-US" altLang="zh-CN" sz="2000" b="1" dirty="0">
                  <a:latin typeface="+mn-ea"/>
                </a:rPr>
                <a:t>2</a:t>
              </a:r>
              <a:r>
                <a:rPr lang="zh-CN" altLang="en-US" sz="2000" b="1" dirty="0">
                  <a:latin typeface="+mn-ea"/>
                </a:rPr>
                <a:t>：原系统未注册入库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53004" y="-272090"/>
            <a:ext cx="4885992" cy="1411964"/>
            <a:chOff x="3653004" y="-272090"/>
            <a:chExt cx="4885992" cy="1411964"/>
          </a:xfrm>
        </p:grpSpPr>
        <p:sp>
          <p:nvSpPr>
            <p:cNvPr id="24" name="矩形 23"/>
            <p:cNvSpPr/>
            <p:nvPr/>
          </p:nvSpPr>
          <p:spPr>
            <a:xfrm rot="2400000">
              <a:off x="6243309" y="148565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400000">
              <a:off x="5694632" y="129680"/>
              <a:ext cx="1028022" cy="482027"/>
            </a:xfrm>
            <a:prstGeom prst="rect">
              <a:avLst/>
            </a:prstGeom>
            <a:gradFill flip="none" rotWithShape="0">
              <a:gsLst>
                <a:gs pos="0">
                  <a:schemeClr val="tx1">
                    <a:alpha val="30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 lang="zh-CN" altLang="en-US" sz="825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653004" y="423807"/>
              <a:ext cx="4885992" cy="716067"/>
              <a:chOff x="5402407" y="1247256"/>
              <a:chExt cx="4885992" cy="716067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6197745" y="1247256"/>
                <a:ext cx="32953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2-2</a:t>
                </a: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注册入库</a:t>
                </a: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402407" y="1693506"/>
                <a:ext cx="4885992" cy="269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+mj-ea"/>
                    <a:ea typeface="+mj-ea"/>
                  </a:rPr>
                  <a:t>Registration and login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5554074" y="-272090"/>
              <a:ext cx="1083852" cy="569004"/>
              <a:chOff x="5493998" y="-322890"/>
              <a:chExt cx="1083852" cy="56900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493998" y="-322890"/>
                <a:ext cx="569004" cy="56900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008846" y="-322890"/>
                <a:ext cx="569004" cy="5690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AB447FF6-0E1A-4286-B17F-E57788223571}"/>
              </a:ext>
            </a:extLst>
          </p:cNvPr>
          <p:cNvGrpSpPr/>
          <p:nvPr/>
        </p:nvGrpSpPr>
        <p:grpSpPr>
          <a:xfrm>
            <a:off x="10429455" y="106672"/>
            <a:ext cx="1623672" cy="355410"/>
            <a:chOff x="10429455" y="106672"/>
            <a:chExt cx="1623672" cy="355410"/>
          </a:xfrm>
        </p:grpSpPr>
        <p:pic>
          <p:nvPicPr>
            <p:cNvPr id="38" name="图片 37" descr="图片包含 物体&#10;&#10;描述已自动生成">
              <a:extLst>
                <a:ext uri="{FF2B5EF4-FFF2-40B4-BE49-F238E27FC236}">
                  <a16:creationId xmlns:a16="http://schemas.microsoft.com/office/drawing/2014/main" id="{59D5925A-7F4E-4341-8818-3F5075AE7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4448" y="185311"/>
              <a:ext cx="845918" cy="193293"/>
            </a:xfrm>
            <a:prstGeom prst="rect">
              <a:avLst/>
            </a:prstGeom>
            <a:effectLst/>
          </p:spPr>
        </p:pic>
        <p:pic>
          <p:nvPicPr>
            <p:cNvPr id="39" name="图片 38" descr="图片包含 游戏机, 画&#10;&#10;描述已自动生成">
              <a:extLst>
                <a:ext uri="{FF2B5EF4-FFF2-40B4-BE49-F238E27FC236}">
                  <a16:creationId xmlns:a16="http://schemas.microsoft.com/office/drawing/2014/main" id="{5EB7F85E-4E65-4F09-AEEF-5C23343B3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2723" y="106672"/>
              <a:ext cx="415790" cy="267508"/>
            </a:xfrm>
            <a:prstGeom prst="rect">
              <a:avLst/>
            </a:prstGeom>
          </p:spPr>
        </p:pic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921EC577-EEF1-483D-ADF5-79DB51F2C16A}"/>
                </a:ext>
              </a:extLst>
            </p:cNvPr>
            <p:cNvSpPr/>
            <p:nvPr/>
          </p:nvSpPr>
          <p:spPr>
            <a:xfrm>
              <a:off x="10859066" y="108437"/>
              <a:ext cx="3193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思源黑体旧字形 ExtraLight" panose="020B0200000000000000" pitchFamily="34" charset="-128"/>
                </a:rPr>
                <a:t>&amp;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思源黑体旧字形 ExtraLight" panose="020B0200000000000000" pitchFamily="34" charset="-128"/>
              </a:endParaRPr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85B427BD-A419-48F3-BBB2-1BF551891E5D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16214"/>
              <a:ext cx="1623672" cy="0"/>
            </a:xfrm>
            <a:prstGeom prst="line">
              <a:avLst/>
            </a:prstGeom>
            <a:ln w="12700">
              <a:solidFill>
                <a:srgbClr val="E5273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6492E382-3594-401A-82FF-00E76470F98B}"/>
                </a:ext>
              </a:extLst>
            </p:cNvPr>
            <p:cNvCxnSpPr>
              <a:cxnSpLocks/>
            </p:cNvCxnSpPr>
            <p:nvPr/>
          </p:nvCxnSpPr>
          <p:spPr>
            <a:xfrm>
              <a:off x="10429455" y="462082"/>
              <a:ext cx="1623672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572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4429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2905"/>
  <p:tag name="MH_LIBRARY" val="GRAPHIC"/>
  <p:tag name="MH_TYPE" val="SubTitle"/>
  <p:tag name="MH_ORDER" val="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21033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01322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3543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33543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包图主题2">
  <a:themeElements>
    <a:clrScheme name="自定义 88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68FE2"/>
      </a:accent1>
      <a:accent2>
        <a:srgbClr val="E52739"/>
      </a:accent2>
      <a:accent3>
        <a:srgbClr val="FFFFFF"/>
      </a:accent3>
      <a:accent4>
        <a:srgbClr val="368FE2"/>
      </a:accent4>
      <a:accent5>
        <a:srgbClr val="E52739"/>
      </a:accent5>
      <a:accent6>
        <a:srgbClr val="FFFFFF"/>
      </a:accent6>
      <a:hlink>
        <a:srgbClr val="368FE2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1392</TotalTime>
  <Words>700</Words>
  <Application>Microsoft Office PowerPoint</Application>
  <PresentationFormat>宽屏</PresentationFormat>
  <Paragraphs>160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等线</vt:lpstr>
      <vt:lpstr>微软雅黑</vt:lpstr>
      <vt:lpstr>微软雅黑 Light</vt:lpstr>
      <vt:lpstr>Arial</vt:lpstr>
      <vt:lpstr>Impact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逆流的小鱼</dc:creator>
  <cp:lastModifiedBy>li baibo</cp:lastModifiedBy>
  <cp:revision>238</cp:revision>
  <dcterms:created xsi:type="dcterms:W3CDTF">2017-07-24T08:23:42Z</dcterms:created>
  <dcterms:modified xsi:type="dcterms:W3CDTF">2019-12-29T04:19:29Z</dcterms:modified>
</cp:coreProperties>
</file>